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256" r:id="rId2"/>
    <p:sldId id="257" r:id="rId3"/>
    <p:sldId id="262" r:id="rId4"/>
    <p:sldId id="260" r:id="rId5"/>
    <p:sldId id="259" r:id="rId6"/>
    <p:sldId id="261" r:id="rId7"/>
    <p:sldId id="263" r:id="rId8"/>
    <p:sldId id="265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7" autoAdjust="0"/>
    <p:restoredTop sz="94658"/>
  </p:normalViewPr>
  <p:slideViewPr>
    <p:cSldViewPr snapToGrid="0">
      <p:cViewPr varScale="1">
        <p:scale>
          <a:sx n="120" d="100"/>
          <a:sy n="120" d="100"/>
        </p:scale>
        <p:origin x="7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C98837-4BCE-48DF-9424-0EB8FED13594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0A77F84-13A6-4EA0-81D2-91531427563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Go to the University of Oregon Fire Marshal Group webpage and click on the Request a Hot Work Permit button. </a:t>
          </a:r>
        </a:p>
      </dgm:t>
    </dgm:pt>
    <dgm:pt modelId="{6FB7F6F5-6A49-4910-94A9-B569CC8763BC}" type="parTrans" cxnId="{F903BCC4-04A4-4126-B7D8-8752155E6164}">
      <dgm:prSet/>
      <dgm:spPr/>
      <dgm:t>
        <a:bodyPr/>
        <a:lstStyle/>
        <a:p>
          <a:endParaRPr lang="en-US"/>
        </a:p>
      </dgm:t>
    </dgm:pt>
    <dgm:pt modelId="{8490C20D-205D-4B73-BFAE-5D332981ED60}" type="sibTrans" cxnId="{F903BCC4-04A4-4126-B7D8-8752155E6164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86464B2-0918-41B3-B32B-DBA03CB5B5C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Fill out the Permit Request Form with all relevant information about Hot Work operations to be performed.</a:t>
          </a:r>
        </a:p>
      </dgm:t>
    </dgm:pt>
    <dgm:pt modelId="{7F322561-0B60-42AB-BE2D-12DD6D6CB509}" type="parTrans" cxnId="{2A7CCAC1-99D9-4A35-8149-39AAB5021F9B}">
      <dgm:prSet/>
      <dgm:spPr/>
      <dgm:t>
        <a:bodyPr/>
        <a:lstStyle/>
        <a:p>
          <a:endParaRPr lang="en-US"/>
        </a:p>
      </dgm:t>
    </dgm:pt>
    <dgm:pt modelId="{35BF8BDB-BEAD-4C68-B57D-CF6F38CD6EF3}" type="sibTrans" cxnId="{2A7CCAC1-99D9-4A35-8149-39AAB5021F9B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A1C237A-818C-41CB-AEDC-EDFED0D7B676}" type="pres">
      <dgm:prSet presAssocID="{56C98837-4BCE-48DF-9424-0EB8FED13594}" presName="root" presStyleCnt="0">
        <dgm:presLayoutVars>
          <dgm:dir/>
          <dgm:resizeHandles val="exact"/>
        </dgm:presLayoutVars>
      </dgm:prSet>
      <dgm:spPr/>
    </dgm:pt>
    <dgm:pt modelId="{356BC816-13C2-4432-B1DB-CC33E3D7E624}" type="pres">
      <dgm:prSet presAssocID="{56C98837-4BCE-48DF-9424-0EB8FED13594}" presName="container" presStyleCnt="0">
        <dgm:presLayoutVars>
          <dgm:dir/>
          <dgm:resizeHandles val="exact"/>
        </dgm:presLayoutVars>
      </dgm:prSet>
      <dgm:spPr/>
    </dgm:pt>
    <dgm:pt modelId="{BD589B60-7EC6-4AD9-8796-BFF2F6023152}" type="pres">
      <dgm:prSet presAssocID="{B0A77F84-13A6-4EA0-81D2-915314275637}" presName="compNode" presStyleCnt="0"/>
      <dgm:spPr/>
    </dgm:pt>
    <dgm:pt modelId="{55F72A37-0C48-4C72-A54C-8850F5EFD9DD}" type="pres">
      <dgm:prSet presAssocID="{B0A77F84-13A6-4EA0-81D2-915314275637}" presName="iconBgRect" presStyleLbl="bgShp" presStyleIdx="0" presStyleCnt="2"/>
      <dgm:spPr/>
    </dgm:pt>
    <dgm:pt modelId="{C0BB65B8-8F2C-45C6-BC9B-20BC343CE31B}" type="pres">
      <dgm:prSet presAssocID="{B0A77F84-13A6-4EA0-81D2-915314275637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ire"/>
        </a:ext>
      </dgm:extLst>
    </dgm:pt>
    <dgm:pt modelId="{C15C1D20-8F96-4455-93A8-6F11E5883B1F}" type="pres">
      <dgm:prSet presAssocID="{B0A77F84-13A6-4EA0-81D2-915314275637}" presName="spaceRect" presStyleCnt="0"/>
      <dgm:spPr/>
    </dgm:pt>
    <dgm:pt modelId="{9AF3A64F-8029-4F56-9253-65EC22081C05}" type="pres">
      <dgm:prSet presAssocID="{B0A77F84-13A6-4EA0-81D2-915314275637}" presName="textRect" presStyleLbl="revTx" presStyleIdx="0" presStyleCnt="2">
        <dgm:presLayoutVars>
          <dgm:chMax val="1"/>
          <dgm:chPref val="1"/>
        </dgm:presLayoutVars>
      </dgm:prSet>
      <dgm:spPr/>
    </dgm:pt>
    <dgm:pt modelId="{50627EBC-9C3B-48EC-83FF-4549363A3E5F}" type="pres">
      <dgm:prSet presAssocID="{8490C20D-205D-4B73-BFAE-5D332981ED60}" presName="sibTrans" presStyleLbl="sibTrans2D1" presStyleIdx="0" presStyleCnt="0"/>
      <dgm:spPr/>
    </dgm:pt>
    <dgm:pt modelId="{4262DE9E-E0A5-471A-9365-7140E3B27A9A}" type="pres">
      <dgm:prSet presAssocID="{A86464B2-0918-41B3-B32B-DBA03CB5B5C3}" presName="compNode" presStyleCnt="0"/>
      <dgm:spPr/>
    </dgm:pt>
    <dgm:pt modelId="{407B824A-A1EF-49DC-8FCC-72474A1528A0}" type="pres">
      <dgm:prSet presAssocID="{A86464B2-0918-41B3-B32B-DBA03CB5B5C3}" presName="iconBgRect" presStyleLbl="bgShp" presStyleIdx="1" presStyleCnt="2"/>
      <dgm:spPr/>
    </dgm:pt>
    <dgm:pt modelId="{18EA2254-51AF-436C-B8EB-8339DE44A116}" type="pres">
      <dgm:prSet presAssocID="{A86464B2-0918-41B3-B32B-DBA03CB5B5C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B8BD828D-1BE0-44DB-9952-6530F3FBB946}" type="pres">
      <dgm:prSet presAssocID="{A86464B2-0918-41B3-B32B-DBA03CB5B5C3}" presName="spaceRect" presStyleCnt="0"/>
      <dgm:spPr/>
    </dgm:pt>
    <dgm:pt modelId="{AF70282D-E69B-4441-892D-17B08F23426E}" type="pres">
      <dgm:prSet presAssocID="{A86464B2-0918-41B3-B32B-DBA03CB5B5C3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2DBB9259-9F9C-4A8E-BAF3-BA0EEE0118C1}" type="presOf" srcId="{B0A77F84-13A6-4EA0-81D2-915314275637}" destId="{9AF3A64F-8029-4F56-9253-65EC22081C05}" srcOrd="0" destOrd="0" presId="urn:microsoft.com/office/officeart/2018/2/layout/IconCircleList"/>
    <dgm:cxn modelId="{DC734D5F-70A8-42D8-899B-A8650D9040DA}" type="presOf" srcId="{56C98837-4BCE-48DF-9424-0EB8FED13594}" destId="{1A1C237A-818C-41CB-AEDC-EDFED0D7B676}" srcOrd="0" destOrd="0" presId="urn:microsoft.com/office/officeart/2018/2/layout/IconCircleList"/>
    <dgm:cxn modelId="{C6BA4271-1782-42BE-AC7A-26704FECC3C8}" type="presOf" srcId="{8490C20D-205D-4B73-BFAE-5D332981ED60}" destId="{50627EBC-9C3B-48EC-83FF-4549363A3E5F}" srcOrd="0" destOrd="0" presId="urn:microsoft.com/office/officeart/2018/2/layout/IconCircleList"/>
    <dgm:cxn modelId="{C2EB9A96-EEF2-4975-B998-7E8973E8BEEF}" type="presOf" srcId="{A86464B2-0918-41B3-B32B-DBA03CB5B5C3}" destId="{AF70282D-E69B-4441-892D-17B08F23426E}" srcOrd="0" destOrd="0" presId="urn:microsoft.com/office/officeart/2018/2/layout/IconCircleList"/>
    <dgm:cxn modelId="{2A7CCAC1-99D9-4A35-8149-39AAB5021F9B}" srcId="{56C98837-4BCE-48DF-9424-0EB8FED13594}" destId="{A86464B2-0918-41B3-B32B-DBA03CB5B5C3}" srcOrd="1" destOrd="0" parTransId="{7F322561-0B60-42AB-BE2D-12DD6D6CB509}" sibTransId="{35BF8BDB-BEAD-4C68-B57D-CF6F38CD6EF3}"/>
    <dgm:cxn modelId="{F903BCC4-04A4-4126-B7D8-8752155E6164}" srcId="{56C98837-4BCE-48DF-9424-0EB8FED13594}" destId="{B0A77F84-13A6-4EA0-81D2-915314275637}" srcOrd="0" destOrd="0" parTransId="{6FB7F6F5-6A49-4910-94A9-B569CC8763BC}" sibTransId="{8490C20D-205D-4B73-BFAE-5D332981ED60}"/>
    <dgm:cxn modelId="{53C07866-9329-42AF-9FB8-3540AC2DE31B}" type="presParOf" srcId="{1A1C237A-818C-41CB-AEDC-EDFED0D7B676}" destId="{356BC816-13C2-4432-B1DB-CC33E3D7E624}" srcOrd="0" destOrd="0" presId="urn:microsoft.com/office/officeart/2018/2/layout/IconCircleList"/>
    <dgm:cxn modelId="{48609A0D-4BD1-4EB0-AAF3-D1161AEDCE8F}" type="presParOf" srcId="{356BC816-13C2-4432-B1DB-CC33E3D7E624}" destId="{BD589B60-7EC6-4AD9-8796-BFF2F6023152}" srcOrd="0" destOrd="0" presId="urn:microsoft.com/office/officeart/2018/2/layout/IconCircleList"/>
    <dgm:cxn modelId="{41C534F4-D7C6-4908-95D4-791395188DEE}" type="presParOf" srcId="{BD589B60-7EC6-4AD9-8796-BFF2F6023152}" destId="{55F72A37-0C48-4C72-A54C-8850F5EFD9DD}" srcOrd="0" destOrd="0" presId="urn:microsoft.com/office/officeart/2018/2/layout/IconCircleList"/>
    <dgm:cxn modelId="{46183A1E-E5A6-4538-879F-DB8407156015}" type="presParOf" srcId="{BD589B60-7EC6-4AD9-8796-BFF2F6023152}" destId="{C0BB65B8-8F2C-45C6-BC9B-20BC343CE31B}" srcOrd="1" destOrd="0" presId="urn:microsoft.com/office/officeart/2018/2/layout/IconCircleList"/>
    <dgm:cxn modelId="{590DCBA5-5D7B-44B4-B3AD-0E058439DF1E}" type="presParOf" srcId="{BD589B60-7EC6-4AD9-8796-BFF2F6023152}" destId="{C15C1D20-8F96-4455-93A8-6F11E5883B1F}" srcOrd="2" destOrd="0" presId="urn:microsoft.com/office/officeart/2018/2/layout/IconCircleList"/>
    <dgm:cxn modelId="{78106E27-6482-4EF0-BC75-EF4311826F68}" type="presParOf" srcId="{BD589B60-7EC6-4AD9-8796-BFF2F6023152}" destId="{9AF3A64F-8029-4F56-9253-65EC22081C05}" srcOrd="3" destOrd="0" presId="urn:microsoft.com/office/officeart/2018/2/layout/IconCircleList"/>
    <dgm:cxn modelId="{97358EA1-A985-453F-B74A-F3186F18126B}" type="presParOf" srcId="{356BC816-13C2-4432-B1DB-CC33E3D7E624}" destId="{50627EBC-9C3B-48EC-83FF-4549363A3E5F}" srcOrd="1" destOrd="0" presId="urn:microsoft.com/office/officeart/2018/2/layout/IconCircleList"/>
    <dgm:cxn modelId="{F9E2F0F0-48FF-42B3-9934-88A75820B425}" type="presParOf" srcId="{356BC816-13C2-4432-B1DB-CC33E3D7E624}" destId="{4262DE9E-E0A5-471A-9365-7140E3B27A9A}" srcOrd="2" destOrd="0" presId="urn:microsoft.com/office/officeart/2018/2/layout/IconCircleList"/>
    <dgm:cxn modelId="{AA5602BC-00C1-43C0-A5F1-8492D895BF6A}" type="presParOf" srcId="{4262DE9E-E0A5-471A-9365-7140E3B27A9A}" destId="{407B824A-A1EF-49DC-8FCC-72474A1528A0}" srcOrd="0" destOrd="0" presId="urn:microsoft.com/office/officeart/2018/2/layout/IconCircleList"/>
    <dgm:cxn modelId="{56F4CBA7-3FF5-40A7-8BB9-2F728678D3B9}" type="presParOf" srcId="{4262DE9E-E0A5-471A-9365-7140E3B27A9A}" destId="{18EA2254-51AF-436C-B8EB-8339DE44A116}" srcOrd="1" destOrd="0" presId="urn:microsoft.com/office/officeart/2018/2/layout/IconCircleList"/>
    <dgm:cxn modelId="{9346CD56-2206-43EF-AC31-47558AFBA8A8}" type="presParOf" srcId="{4262DE9E-E0A5-471A-9365-7140E3B27A9A}" destId="{B8BD828D-1BE0-44DB-9952-6530F3FBB946}" srcOrd="2" destOrd="0" presId="urn:microsoft.com/office/officeart/2018/2/layout/IconCircleList"/>
    <dgm:cxn modelId="{E392EF69-6E0C-47B9-A5C6-163EADFC6E23}" type="presParOf" srcId="{4262DE9E-E0A5-471A-9365-7140E3B27A9A}" destId="{AF70282D-E69B-4441-892D-17B08F23426E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8DC2BC-42C8-4CEB-BC16-53A72642B502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A0F6DD-A2FE-4154-BA87-9FE6364AC74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Remove combustible materials within 35 feet of operation.</a:t>
          </a:r>
        </a:p>
      </dgm:t>
    </dgm:pt>
    <dgm:pt modelId="{BFA0E871-955F-4619-A62D-62737D430197}" type="parTrans" cxnId="{92089442-E123-4801-AD08-A4B0FE114E1C}">
      <dgm:prSet/>
      <dgm:spPr/>
      <dgm:t>
        <a:bodyPr/>
        <a:lstStyle/>
        <a:p>
          <a:endParaRPr lang="en-US"/>
        </a:p>
      </dgm:t>
    </dgm:pt>
    <dgm:pt modelId="{106FE19F-2B53-4B20-983F-D18DA5B47CAB}" type="sibTrans" cxnId="{92089442-E123-4801-AD08-A4B0FE114E1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30ADE1F6-C876-4953-8D97-B2DF6B8E0DD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Sweep floors clear of combustible material.</a:t>
          </a:r>
        </a:p>
      </dgm:t>
    </dgm:pt>
    <dgm:pt modelId="{F09C2BB2-979A-42B8-8894-ADB5661999CC}" type="parTrans" cxnId="{35630E5B-37DC-4480-AEC9-F2AD5B8BC362}">
      <dgm:prSet/>
      <dgm:spPr/>
      <dgm:t>
        <a:bodyPr/>
        <a:lstStyle/>
        <a:p>
          <a:endParaRPr lang="en-US"/>
        </a:p>
      </dgm:t>
    </dgm:pt>
    <dgm:pt modelId="{B6DFCC27-18CB-497D-83EE-B67EB687DF26}" type="sibTrans" cxnId="{35630E5B-37DC-4480-AEC9-F2AD5B8BC36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A813952-E781-4A24-909B-B7B58BA1FB4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Use fire resistant blankets, screens or shields to protect stationary combustibles.</a:t>
          </a:r>
        </a:p>
      </dgm:t>
    </dgm:pt>
    <dgm:pt modelId="{CF2B9F46-C694-4F0D-9D10-0755F545FB27}" type="parTrans" cxnId="{E4C8AA3F-F49A-4215-8D4E-B9AAA5B7211F}">
      <dgm:prSet/>
      <dgm:spPr/>
      <dgm:t>
        <a:bodyPr/>
        <a:lstStyle/>
        <a:p>
          <a:endParaRPr lang="en-US"/>
        </a:p>
      </dgm:t>
    </dgm:pt>
    <dgm:pt modelId="{4588E7C6-A64D-4B70-A3C3-BC71FD0013F8}" type="sibTrans" cxnId="{E4C8AA3F-F49A-4215-8D4E-B9AAA5B7211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99BF0CCB-DB20-443B-A219-D802C86154E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Ensure there are no flammable gasses, vapors, or liquids in the area.</a:t>
          </a:r>
        </a:p>
      </dgm:t>
    </dgm:pt>
    <dgm:pt modelId="{5C124972-08F2-4030-B8A6-D8DB45F652B6}" type="parTrans" cxnId="{6456F306-1477-46D0-98C7-2621D78E879F}">
      <dgm:prSet/>
      <dgm:spPr/>
      <dgm:t>
        <a:bodyPr/>
        <a:lstStyle/>
        <a:p>
          <a:endParaRPr lang="en-US"/>
        </a:p>
      </dgm:t>
    </dgm:pt>
    <dgm:pt modelId="{C56EDEB2-EAC1-467C-ABFA-D23298BC5E83}" type="sibTrans" cxnId="{6456F306-1477-46D0-98C7-2621D78E879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1D2017B-E13D-4EC5-AA67-5E70385BDB1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Check tools to make sure they are undamaged and in good working order.</a:t>
          </a:r>
        </a:p>
      </dgm:t>
    </dgm:pt>
    <dgm:pt modelId="{A1E9340C-1E1B-4D8D-9F8C-82124DEE009F}" type="parTrans" cxnId="{7627777D-A72D-4DCC-BBBE-ED6FB8016255}">
      <dgm:prSet/>
      <dgm:spPr/>
      <dgm:t>
        <a:bodyPr/>
        <a:lstStyle/>
        <a:p>
          <a:endParaRPr lang="en-US"/>
        </a:p>
      </dgm:t>
    </dgm:pt>
    <dgm:pt modelId="{C4837299-5D0E-4781-9EED-EB110D8F4B64}" type="sibTrans" cxnId="{7627777D-A72D-4DCC-BBBE-ED6FB801625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4CE7919-BE5D-4F62-9589-DF8BA5AD8F0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Have a fire extinguisher onsite at all times during operation.</a:t>
          </a:r>
        </a:p>
      </dgm:t>
    </dgm:pt>
    <dgm:pt modelId="{77AF67E0-1165-49B7-AE9A-A03BFE9ED4C7}" type="parTrans" cxnId="{0269001A-C898-4856-BF6B-0F5A121A954B}">
      <dgm:prSet/>
      <dgm:spPr/>
      <dgm:t>
        <a:bodyPr/>
        <a:lstStyle/>
        <a:p>
          <a:endParaRPr lang="en-US"/>
        </a:p>
      </dgm:t>
    </dgm:pt>
    <dgm:pt modelId="{5B744BF9-FBF4-4D22-997C-CD6CB5C3DE41}" type="sibTrans" cxnId="{0269001A-C898-4856-BF6B-0F5A121A954B}">
      <dgm:prSet/>
      <dgm:spPr/>
      <dgm:t>
        <a:bodyPr/>
        <a:lstStyle/>
        <a:p>
          <a:endParaRPr lang="en-US"/>
        </a:p>
      </dgm:t>
    </dgm:pt>
    <dgm:pt modelId="{6F852962-A8A0-4E48-A65B-1E3D7E0F5B94}" type="pres">
      <dgm:prSet presAssocID="{8C8DC2BC-42C8-4CEB-BC16-53A72642B502}" presName="root" presStyleCnt="0">
        <dgm:presLayoutVars>
          <dgm:dir/>
          <dgm:resizeHandles val="exact"/>
        </dgm:presLayoutVars>
      </dgm:prSet>
      <dgm:spPr/>
    </dgm:pt>
    <dgm:pt modelId="{8D5338F5-7C6F-49E5-B1F9-62A2DF803161}" type="pres">
      <dgm:prSet presAssocID="{8C8DC2BC-42C8-4CEB-BC16-53A72642B502}" presName="container" presStyleCnt="0">
        <dgm:presLayoutVars>
          <dgm:dir/>
          <dgm:resizeHandles val="exact"/>
        </dgm:presLayoutVars>
      </dgm:prSet>
      <dgm:spPr/>
    </dgm:pt>
    <dgm:pt modelId="{4C29591C-7D77-47A6-B3A3-8491FF50FA39}" type="pres">
      <dgm:prSet presAssocID="{52A0F6DD-A2FE-4154-BA87-9FE6364AC742}" presName="compNode" presStyleCnt="0"/>
      <dgm:spPr/>
    </dgm:pt>
    <dgm:pt modelId="{1E31AB18-C5AF-435E-8C14-43E33DFA3375}" type="pres">
      <dgm:prSet presAssocID="{52A0F6DD-A2FE-4154-BA87-9FE6364AC742}" presName="iconBgRect" presStyleLbl="bgShp" presStyleIdx="0" presStyleCnt="6"/>
      <dgm:spPr/>
      <dgm:extLst>
        <a:ext uri="{E40237B7-FDA0-4F09-8148-C483321AD2D9}">
          <dgm14:cNvPr xmlns:dgm14="http://schemas.microsoft.com/office/drawing/2010/diagram" id="0" name="" descr="Dolly"/>
        </a:ext>
      </dgm:extLst>
    </dgm:pt>
    <dgm:pt modelId="{88C0BDE1-DA8C-4F2B-8472-328DA1EE9572}" type="pres">
      <dgm:prSet presAssocID="{52A0F6DD-A2FE-4154-BA87-9FE6364AC742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x trolley with solid fill"/>
        </a:ext>
      </dgm:extLst>
    </dgm:pt>
    <dgm:pt modelId="{C89CC16A-55DC-4BE2-9C3A-A64567DC3885}" type="pres">
      <dgm:prSet presAssocID="{52A0F6DD-A2FE-4154-BA87-9FE6364AC742}" presName="spaceRect" presStyleCnt="0"/>
      <dgm:spPr/>
    </dgm:pt>
    <dgm:pt modelId="{92AE46EA-3101-4C80-8F42-3498DA7A96D6}" type="pres">
      <dgm:prSet presAssocID="{52A0F6DD-A2FE-4154-BA87-9FE6364AC742}" presName="textRect" presStyleLbl="revTx" presStyleIdx="0" presStyleCnt="6">
        <dgm:presLayoutVars>
          <dgm:chMax val="1"/>
          <dgm:chPref val="1"/>
        </dgm:presLayoutVars>
      </dgm:prSet>
      <dgm:spPr/>
    </dgm:pt>
    <dgm:pt modelId="{171B6026-B6A8-428C-9075-EF5DDACB7287}" type="pres">
      <dgm:prSet presAssocID="{106FE19F-2B53-4B20-983F-D18DA5B47CAB}" presName="sibTrans" presStyleLbl="sibTrans2D1" presStyleIdx="0" presStyleCnt="0"/>
      <dgm:spPr/>
    </dgm:pt>
    <dgm:pt modelId="{C00222D3-31A8-4860-90D7-2AD5BF8B2FBB}" type="pres">
      <dgm:prSet presAssocID="{30ADE1F6-C876-4953-8D97-B2DF6B8E0DD5}" presName="compNode" presStyleCnt="0"/>
      <dgm:spPr/>
    </dgm:pt>
    <dgm:pt modelId="{DA15E80F-9345-4CE3-9C56-42A0E7E7F4C0}" type="pres">
      <dgm:prSet presAssocID="{30ADE1F6-C876-4953-8D97-B2DF6B8E0DD5}" presName="iconBgRect" presStyleLbl="bgShp" presStyleIdx="1" presStyleCnt="6"/>
      <dgm:spPr/>
    </dgm:pt>
    <dgm:pt modelId="{22E4E38A-EA19-4E55-84BD-DCA2E8E4C329}" type="pres">
      <dgm:prSet presAssocID="{30ADE1F6-C876-4953-8D97-B2DF6B8E0DD5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room and bucket"/>
        </a:ext>
      </dgm:extLst>
    </dgm:pt>
    <dgm:pt modelId="{54A0D2F8-1931-4393-8054-3B5A9D480066}" type="pres">
      <dgm:prSet presAssocID="{30ADE1F6-C876-4953-8D97-B2DF6B8E0DD5}" presName="spaceRect" presStyleCnt="0"/>
      <dgm:spPr/>
    </dgm:pt>
    <dgm:pt modelId="{4D0BCEA1-0F6F-4DC7-8869-03B039A2914F}" type="pres">
      <dgm:prSet presAssocID="{30ADE1F6-C876-4953-8D97-B2DF6B8E0DD5}" presName="textRect" presStyleLbl="revTx" presStyleIdx="1" presStyleCnt="6">
        <dgm:presLayoutVars>
          <dgm:chMax val="1"/>
          <dgm:chPref val="1"/>
        </dgm:presLayoutVars>
      </dgm:prSet>
      <dgm:spPr/>
    </dgm:pt>
    <dgm:pt modelId="{7825474F-6A33-4A29-934C-7CD7F3F09B78}" type="pres">
      <dgm:prSet presAssocID="{B6DFCC27-18CB-497D-83EE-B67EB687DF26}" presName="sibTrans" presStyleLbl="sibTrans2D1" presStyleIdx="0" presStyleCnt="0"/>
      <dgm:spPr/>
    </dgm:pt>
    <dgm:pt modelId="{FCD66511-9D71-4CA9-BB86-28182EC9E6B0}" type="pres">
      <dgm:prSet presAssocID="{7A813952-E781-4A24-909B-B7B58BA1FB46}" presName="compNode" presStyleCnt="0"/>
      <dgm:spPr/>
    </dgm:pt>
    <dgm:pt modelId="{91AF50DB-7F9C-423B-A740-CB4EB17E9546}" type="pres">
      <dgm:prSet presAssocID="{7A813952-E781-4A24-909B-B7B58BA1FB46}" presName="iconBgRect" presStyleLbl="bgShp" presStyleIdx="2" presStyleCnt="6"/>
      <dgm:spPr/>
      <dgm:extLst>
        <a:ext uri="{E40237B7-FDA0-4F09-8148-C483321AD2D9}">
          <dgm14:cNvPr xmlns:dgm14="http://schemas.microsoft.com/office/drawing/2010/diagram" id="0" name="" descr="shield"/>
        </a:ext>
      </dgm:extLst>
    </dgm:pt>
    <dgm:pt modelId="{CBCC1E14-7630-4C60-916E-68975AF37620}" type="pres">
      <dgm:prSet presAssocID="{7A813952-E781-4A24-909B-B7B58BA1FB46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hield Cross with solid fill"/>
        </a:ext>
      </dgm:extLst>
    </dgm:pt>
    <dgm:pt modelId="{2A34B432-5BFB-4D7A-BDC2-A1286CD30C6F}" type="pres">
      <dgm:prSet presAssocID="{7A813952-E781-4A24-909B-B7B58BA1FB46}" presName="spaceRect" presStyleCnt="0"/>
      <dgm:spPr/>
    </dgm:pt>
    <dgm:pt modelId="{8DA36880-0530-47A6-805D-4FBCE2E8D37F}" type="pres">
      <dgm:prSet presAssocID="{7A813952-E781-4A24-909B-B7B58BA1FB46}" presName="textRect" presStyleLbl="revTx" presStyleIdx="2" presStyleCnt="6">
        <dgm:presLayoutVars>
          <dgm:chMax val="1"/>
          <dgm:chPref val="1"/>
        </dgm:presLayoutVars>
      </dgm:prSet>
      <dgm:spPr/>
    </dgm:pt>
    <dgm:pt modelId="{88999A03-9F4F-4D1D-9381-B6A96EE7C1DE}" type="pres">
      <dgm:prSet presAssocID="{4588E7C6-A64D-4B70-A3C3-BC71FD0013F8}" presName="sibTrans" presStyleLbl="sibTrans2D1" presStyleIdx="0" presStyleCnt="0"/>
      <dgm:spPr/>
    </dgm:pt>
    <dgm:pt modelId="{71121650-6347-421D-808D-688C21EEB2F3}" type="pres">
      <dgm:prSet presAssocID="{99BF0CCB-DB20-443B-A219-D802C86154EB}" presName="compNode" presStyleCnt="0"/>
      <dgm:spPr/>
    </dgm:pt>
    <dgm:pt modelId="{642B7DED-53D1-4CF5-A2A0-23981851642E}" type="pres">
      <dgm:prSet presAssocID="{99BF0CCB-DB20-443B-A219-D802C86154EB}" presName="iconBgRect" presStyleLbl="bgShp" presStyleIdx="3" presStyleCnt="6"/>
      <dgm:spPr/>
    </dgm:pt>
    <dgm:pt modelId="{73D661B0-0674-445D-890F-39FC8C5CA9BA}" type="pres">
      <dgm:prSet presAssocID="{99BF0CCB-DB20-443B-A219-D802C86154EB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lame icon"/>
        </a:ext>
      </dgm:extLst>
    </dgm:pt>
    <dgm:pt modelId="{EE6621FA-E4A5-4C4B-A758-6717584FA058}" type="pres">
      <dgm:prSet presAssocID="{99BF0CCB-DB20-443B-A219-D802C86154EB}" presName="spaceRect" presStyleCnt="0"/>
      <dgm:spPr/>
    </dgm:pt>
    <dgm:pt modelId="{7370F76C-F8C6-49F7-90E7-5A4014C62CB4}" type="pres">
      <dgm:prSet presAssocID="{99BF0CCB-DB20-443B-A219-D802C86154EB}" presName="textRect" presStyleLbl="revTx" presStyleIdx="3" presStyleCnt="6">
        <dgm:presLayoutVars>
          <dgm:chMax val="1"/>
          <dgm:chPref val="1"/>
        </dgm:presLayoutVars>
      </dgm:prSet>
      <dgm:spPr/>
    </dgm:pt>
    <dgm:pt modelId="{C923A7D4-32A3-4DD7-9C29-D52E3A517025}" type="pres">
      <dgm:prSet presAssocID="{C56EDEB2-EAC1-467C-ABFA-D23298BC5E83}" presName="sibTrans" presStyleLbl="sibTrans2D1" presStyleIdx="0" presStyleCnt="0"/>
      <dgm:spPr/>
    </dgm:pt>
    <dgm:pt modelId="{35778C1F-2634-47E5-87F0-569A8BF86068}" type="pres">
      <dgm:prSet presAssocID="{21D2017B-E13D-4EC5-AA67-5E70385BDB13}" presName="compNode" presStyleCnt="0"/>
      <dgm:spPr/>
    </dgm:pt>
    <dgm:pt modelId="{8AC26353-F898-4956-84B9-0088EBAA0345}" type="pres">
      <dgm:prSet presAssocID="{21D2017B-E13D-4EC5-AA67-5E70385BDB13}" presName="iconBgRect" presStyleLbl="bgShp" presStyleIdx="4" presStyleCnt="6"/>
      <dgm:spPr/>
    </dgm:pt>
    <dgm:pt modelId="{1DE72FE5-7F97-4D71-883E-980D23F68ECE}" type="pres">
      <dgm:prSet presAssocID="{21D2017B-E13D-4EC5-AA67-5E70385BDB13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mmer and chisel"/>
        </a:ext>
      </dgm:extLst>
    </dgm:pt>
    <dgm:pt modelId="{A9D130DB-5768-42A1-B88D-78C3EE9E90E0}" type="pres">
      <dgm:prSet presAssocID="{21D2017B-E13D-4EC5-AA67-5E70385BDB13}" presName="spaceRect" presStyleCnt="0"/>
      <dgm:spPr/>
    </dgm:pt>
    <dgm:pt modelId="{56B0693F-A4BC-4251-9A08-8FDADFE13D58}" type="pres">
      <dgm:prSet presAssocID="{21D2017B-E13D-4EC5-AA67-5E70385BDB13}" presName="textRect" presStyleLbl="revTx" presStyleIdx="4" presStyleCnt="6">
        <dgm:presLayoutVars>
          <dgm:chMax val="1"/>
          <dgm:chPref val="1"/>
        </dgm:presLayoutVars>
      </dgm:prSet>
      <dgm:spPr/>
    </dgm:pt>
    <dgm:pt modelId="{2154B777-D809-41BF-94F9-53FB26D50AF0}" type="pres">
      <dgm:prSet presAssocID="{C4837299-5D0E-4781-9EED-EB110D8F4B64}" presName="sibTrans" presStyleLbl="sibTrans2D1" presStyleIdx="0" presStyleCnt="0"/>
      <dgm:spPr/>
    </dgm:pt>
    <dgm:pt modelId="{03B4689D-EAB0-4DD9-80B7-E7A4CDD5FD54}" type="pres">
      <dgm:prSet presAssocID="{54CE7919-BE5D-4F62-9589-DF8BA5AD8F02}" presName="compNode" presStyleCnt="0"/>
      <dgm:spPr/>
    </dgm:pt>
    <dgm:pt modelId="{83D6A36B-D02C-42C5-A284-2B4ADC345AA8}" type="pres">
      <dgm:prSet presAssocID="{54CE7919-BE5D-4F62-9589-DF8BA5AD8F02}" presName="iconBgRect" presStyleLbl="bgShp" presStyleIdx="5" presStyleCnt="6"/>
      <dgm:spPr/>
    </dgm:pt>
    <dgm:pt modelId="{39C69067-E571-4E9E-93BD-B24969248D24}" type="pres">
      <dgm:prSet presAssocID="{54CE7919-BE5D-4F62-9589-DF8BA5AD8F02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ire extinguisher"/>
        </a:ext>
      </dgm:extLst>
    </dgm:pt>
    <dgm:pt modelId="{BACC8E79-16F6-4E38-AC09-482DE0B56DAA}" type="pres">
      <dgm:prSet presAssocID="{54CE7919-BE5D-4F62-9589-DF8BA5AD8F02}" presName="spaceRect" presStyleCnt="0"/>
      <dgm:spPr/>
    </dgm:pt>
    <dgm:pt modelId="{96DCFA42-D48C-4F7E-8451-8CBEE9F99F2C}" type="pres">
      <dgm:prSet presAssocID="{54CE7919-BE5D-4F62-9589-DF8BA5AD8F02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6456F306-1477-46D0-98C7-2621D78E879F}" srcId="{8C8DC2BC-42C8-4CEB-BC16-53A72642B502}" destId="{99BF0CCB-DB20-443B-A219-D802C86154EB}" srcOrd="3" destOrd="0" parTransId="{5C124972-08F2-4030-B8A6-D8DB45F652B6}" sibTransId="{C56EDEB2-EAC1-467C-ABFA-D23298BC5E83}"/>
    <dgm:cxn modelId="{CF623210-A4C6-42E2-A448-C22A7E945B20}" type="presOf" srcId="{30ADE1F6-C876-4953-8D97-B2DF6B8E0DD5}" destId="{4D0BCEA1-0F6F-4DC7-8869-03B039A2914F}" srcOrd="0" destOrd="0" presId="urn:microsoft.com/office/officeart/2018/2/layout/IconCircleList"/>
    <dgm:cxn modelId="{3894CE16-CCDF-4423-8253-0E5085CE1F84}" type="presOf" srcId="{7A813952-E781-4A24-909B-B7B58BA1FB46}" destId="{8DA36880-0530-47A6-805D-4FBCE2E8D37F}" srcOrd="0" destOrd="0" presId="urn:microsoft.com/office/officeart/2018/2/layout/IconCircleList"/>
    <dgm:cxn modelId="{0269001A-C898-4856-BF6B-0F5A121A954B}" srcId="{8C8DC2BC-42C8-4CEB-BC16-53A72642B502}" destId="{54CE7919-BE5D-4F62-9589-DF8BA5AD8F02}" srcOrd="5" destOrd="0" parTransId="{77AF67E0-1165-49B7-AE9A-A03BFE9ED4C7}" sibTransId="{5B744BF9-FBF4-4D22-997C-CD6CB5C3DE41}"/>
    <dgm:cxn modelId="{49A6D135-6897-4703-A29A-A5F83037A187}" type="presOf" srcId="{21D2017B-E13D-4EC5-AA67-5E70385BDB13}" destId="{56B0693F-A4BC-4251-9A08-8FDADFE13D58}" srcOrd="0" destOrd="0" presId="urn:microsoft.com/office/officeart/2018/2/layout/IconCircleList"/>
    <dgm:cxn modelId="{E807453A-BCBB-4107-A9E7-FB26532DE3AC}" type="presOf" srcId="{52A0F6DD-A2FE-4154-BA87-9FE6364AC742}" destId="{92AE46EA-3101-4C80-8F42-3498DA7A96D6}" srcOrd="0" destOrd="0" presId="urn:microsoft.com/office/officeart/2018/2/layout/IconCircleList"/>
    <dgm:cxn modelId="{172C7B3D-DEC8-4638-9EB9-DBB60CF7ECC6}" type="presOf" srcId="{99BF0CCB-DB20-443B-A219-D802C86154EB}" destId="{7370F76C-F8C6-49F7-90E7-5A4014C62CB4}" srcOrd="0" destOrd="0" presId="urn:microsoft.com/office/officeart/2018/2/layout/IconCircleList"/>
    <dgm:cxn modelId="{E4C8AA3F-F49A-4215-8D4E-B9AAA5B7211F}" srcId="{8C8DC2BC-42C8-4CEB-BC16-53A72642B502}" destId="{7A813952-E781-4A24-909B-B7B58BA1FB46}" srcOrd="2" destOrd="0" parTransId="{CF2B9F46-C694-4F0D-9D10-0755F545FB27}" sibTransId="{4588E7C6-A64D-4B70-A3C3-BC71FD0013F8}"/>
    <dgm:cxn modelId="{92089442-E123-4801-AD08-A4B0FE114E1C}" srcId="{8C8DC2BC-42C8-4CEB-BC16-53A72642B502}" destId="{52A0F6DD-A2FE-4154-BA87-9FE6364AC742}" srcOrd="0" destOrd="0" parTransId="{BFA0E871-955F-4619-A62D-62737D430197}" sibTransId="{106FE19F-2B53-4B20-983F-D18DA5B47CAB}"/>
    <dgm:cxn modelId="{574B2848-69CA-496F-9DCE-A25BFB1C2AE4}" type="presOf" srcId="{C4837299-5D0E-4781-9EED-EB110D8F4B64}" destId="{2154B777-D809-41BF-94F9-53FB26D50AF0}" srcOrd="0" destOrd="0" presId="urn:microsoft.com/office/officeart/2018/2/layout/IconCircleList"/>
    <dgm:cxn modelId="{C3F0854E-B584-489F-BB3A-60026A56731C}" type="presOf" srcId="{B6DFCC27-18CB-497D-83EE-B67EB687DF26}" destId="{7825474F-6A33-4A29-934C-7CD7F3F09B78}" srcOrd="0" destOrd="0" presId="urn:microsoft.com/office/officeart/2018/2/layout/IconCircleList"/>
    <dgm:cxn modelId="{35630E5B-37DC-4480-AEC9-F2AD5B8BC362}" srcId="{8C8DC2BC-42C8-4CEB-BC16-53A72642B502}" destId="{30ADE1F6-C876-4953-8D97-B2DF6B8E0DD5}" srcOrd="1" destOrd="0" parTransId="{F09C2BB2-979A-42B8-8894-ADB5661999CC}" sibTransId="{B6DFCC27-18CB-497D-83EE-B67EB687DF26}"/>
    <dgm:cxn modelId="{7627777D-A72D-4DCC-BBBE-ED6FB8016255}" srcId="{8C8DC2BC-42C8-4CEB-BC16-53A72642B502}" destId="{21D2017B-E13D-4EC5-AA67-5E70385BDB13}" srcOrd="4" destOrd="0" parTransId="{A1E9340C-1E1B-4D8D-9F8C-82124DEE009F}" sibTransId="{C4837299-5D0E-4781-9EED-EB110D8F4B64}"/>
    <dgm:cxn modelId="{42939092-6458-4EFD-99B4-38095868122E}" type="presOf" srcId="{54CE7919-BE5D-4F62-9589-DF8BA5AD8F02}" destId="{96DCFA42-D48C-4F7E-8451-8CBEE9F99F2C}" srcOrd="0" destOrd="0" presId="urn:microsoft.com/office/officeart/2018/2/layout/IconCircleList"/>
    <dgm:cxn modelId="{1CCA4EB1-2291-489E-B02A-FF0CA200ADE5}" type="presOf" srcId="{C56EDEB2-EAC1-467C-ABFA-D23298BC5E83}" destId="{C923A7D4-32A3-4DD7-9C29-D52E3A517025}" srcOrd="0" destOrd="0" presId="urn:microsoft.com/office/officeart/2018/2/layout/IconCircleList"/>
    <dgm:cxn modelId="{FF415FD9-A014-41D0-915B-BE21C0F456B3}" type="presOf" srcId="{106FE19F-2B53-4B20-983F-D18DA5B47CAB}" destId="{171B6026-B6A8-428C-9075-EF5DDACB7287}" srcOrd="0" destOrd="0" presId="urn:microsoft.com/office/officeart/2018/2/layout/IconCircleList"/>
    <dgm:cxn modelId="{F864A8F4-91D4-4DE1-8424-1DA111300F92}" type="presOf" srcId="{4588E7C6-A64D-4B70-A3C3-BC71FD0013F8}" destId="{88999A03-9F4F-4D1D-9381-B6A96EE7C1DE}" srcOrd="0" destOrd="0" presId="urn:microsoft.com/office/officeart/2018/2/layout/IconCircleList"/>
    <dgm:cxn modelId="{603741F9-3883-4CF0-A2BF-407BA9657AB6}" type="presOf" srcId="{8C8DC2BC-42C8-4CEB-BC16-53A72642B502}" destId="{6F852962-A8A0-4E48-A65B-1E3D7E0F5B94}" srcOrd="0" destOrd="0" presId="urn:microsoft.com/office/officeart/2018/2/layout/IconCircleList"/>
    <dgm:cxn modelId="{9F49C63B-F929-4A6A-B8EF-4BF3C800A8C9}" type="presParOf" srcId="{6F852962-A8A0-4E48-A65B-1E3D7E0F5B94}" destId="{8D5338F5-7C6F-49E5-B1F9-62A2DF803161}" srcOrd="0" destOrd="0" presId="urn:microsoft.com/office/officeart/2018/2/layout/IconCircleList"/>
    <dgm:cxn modelId="{70D0D0A4-31A4-42C9-A40E-220A1BC8CAD1}" type="presParOf" srcId="{8D5338F5-7C6F-49E5-B1F9-62A2DF803161}" destId="{4C29591C-7D77-47A6-B3A3-8491FF50FA39}" srcOrd="0" destOrd="0" presId="urn:microsoft.com/office/officeart/2018/2/layout/IconCircleList"/>
    <dgm:cxn modelId="{B0FB1AD7-41C0-4BB1-B0D4-0A384DB22A47}" type="presParOf" srcId="{4C29591C-7D77-47A6-B3A3-8491FF50FA39}" destId="{1E31AB18-C5AF-435E-8C14-43E33DFA3375}" srcOrd="0" destOrd="0" presId="urn:microsoft.com/office/officeart/2018/2/layout/IconCircleList"/>
    <dgm:cxn modelId="{9DE246E0-CB5B-4844-B77B-B9ABF50F5874}" type="presParOf" srcId="{4C29591C-7D77-47A6-B3A3-8491FF50FA39}" destId="{88C0BDE1-DA8C-4F2B-8472-328DA1EE9572}" srcOrd="1" destOrd="0" presId="urn:microsoft.com/office/officeart/2018/2/layout/IconCircleList"/>
    <dgm:cxn modelId="{3F66B346-4FDC-435A-ABD2-8AE38A8FCD4F}" type="presParOf" srcId="{4C29591C-7D77-47A6-B3A3-8491FF50FA39}" destId="{C89CC16A-55DC-4BE2-9C3A-A64567DC3885}" srcOrd="2" destOrd="0" presId="urn:microsoft.com/office/officeart/2018/2/layout/IconCircleList"/>
    <dgm:cxn modelId="{7C5B8417-A390-4259-BA49-A6422DB4B3DB}" type="presParOf" srcId="{4C29591C-7D77-47A6-B3A3-8491FF50FA39}" destId="{92AE46EA-3101-4C80-8F42-3498DA7A96D6}" srcOrd="3" destOrd="0" presId="urn:microsoft.com/office/officeart/2018/2/layout/IconCircleList"/>
    <dgm:cxn modelId="{D4AEF08D-5CAC-4CA7-A3D3-77B68159C0A8}" type="presParOf" srcId="{8D5338F5-7C6F-49E5-B1F9-62A2DF803161}" destId="{171B6026-B6A8-428C-9075-EF5DDACB7287}" srcOrd="1" destOrd="0" presId="urn:microsoft.com/office/officeart/2018/2/layout/IconCircleList"/>
    <dgm:cxn modelId="{0D43FF90-CEC8-444D-9DA4-7713AB4FAEE5}" type="presParOf" srcId="{8D5338F5-7C6F-49E5-B1F9-62A2DF803161}" destId="{C00222D3-31A8-4860-90D7-2AD5BF8B2FBB}" srcOrd="2" destOrd="0" presId="urn:microsoft.com/office/officeart/2018/2/layout/IconCircleList"/>
    <dgm:cxn modelId="{F1849DD9-0ACA-4CFA-81DA-146B90CCB61F}" type="presParOf" srcId="{C00222D3-31A8-4860-90D7-2AD5BF8B2FBB}" destId="{DA15E80F-9345-4CE3-9C56-42A0E7E7F4C0}" srcOrd="0" destOrd="0" presId="urn:microsoft.com/office/officeart/2018/2/layout/IconCircleList"/>
    <dgm:cxn modelId="{9CD51B81-065E-4DBE-A6DD-D72E5935E86F}" type="presParOf" srcId="{C00222D3-31A8-4860-90D7-2AD5BF8B2FBB}" destId="{22E4E38A-EA19-4E55-84BD-DCA2E8E4C329}" srcOrd="1" destOrd="0" presId="urn:microsoft.com/office/officeart/2018/2/layout/IconCircleList"/>
    <dgm:cxn modelId="{16259B54-0231-47A8-A57C-CC3E6AA2DE42}" type="presParOf" srcId="{C00222D3-31A8-4860-90D7-2AD5BF8B2FBB}" destId="{54A0D2F8-1931-4393-8054-3B5A9D480066}" srcOrd="2" destOrd="0" presId="urn:microsoft.com/office/officeart/2018/2/layout/IconCircleList"/>
    <dgm:cxn modelId="{174DB155-4C5C-4349-ACAC-269586EE1251}" type="presParOf" srcId="{C00222D3-31A8-4860-90D7-2AD5BF8B2FBB}" destId="{4D0BCEA1-0F6F-4DC7-8869-03B039A2914F}" srcOrd="3" destOrd="0" presId="urn:microsoft.com/office/officeart/2018/2/layout/IconCircleList"/>
    <dgm:cxn modelId="{C05F861B-3B8B-4AF8-A4D0-8BFC2438BC38}" type="presParOf" srcId="{8D5338F5-7C6F-49E5-B1F9-62A2DF803161}" destId="{7825474F-6A33-4A29-934C-7CD7F3F09B78}" srcOrd="3" destOrd="0" presId="urn:microsoft.com/office/officeart/2018/2/layout/IconCircleList"/>
    <dgm:cxn modelId="{5F41BAA2-C2AC-4B24-9980-5EE79CA099F5}" type="presParOf" srcId="{8D5338F5-7C6F-49E5-B1F9-62A2DF803161}" destId="{FCD66511-9D71-4CA9-BB86-28182EC9E6B0}" srcOrd="4" destOrd="0" presId="urn:microsoft.com/office/officeart/2018/2/layout/IconCircleList"/>
    <dgm:cxn modelId="{2052AF7A-3100-4075-B121-103AB0ECFCFC}" type="presParOf" srcId="{FCD66511-9D71-4CA9-BB86-28182EC9E6B0}" destId="{91AF50DB-7F9C-423B-A740-CB4EB17E9546}" srcOrd="0" destOrd="0" presId="urn:microsoft.com/office/officeart/2018/2/layout/IconCircleList"/>
    <dgm:cxn modelId="{8058FF25-06AD-402D-945E-88E42713CB65}" type="presParOf" srcId="{FCD66511-9D71-4CA9-BB86-28182EC9E6B0}" destId="{CBCC1E14-7630-4C60-916E-68975AF37620}" srcOrd="1" destOrd="0" presId="urn:microsoft.com/office/officeart/2018/2/layout/IconCircleList"/>
    <dgm:cxn modelId="{E60AEAE5-8F72-42D0-8D84-4BE98DCF5F21}" type="presParOf" srcId="{FCD66511-9D71-4CA9-BB86-28182EC9E6B0}" destId="{2A34B432-5BFB-4D7A-BDC2-A1286CD30C6F}" srcOrd="2" destOrd="0" presId="urn:microsoft.com/office/officeart/2018/2/layout/IconCircleList"/>
    <dgm:cxn modelId="{FFEB85C7-F34F-449C-A306-A16846D04EC3}" type="presParOf" srcId="{FCD66511-9D71-4CA9-BB86-28182EC9E6B0}" destId="{8DA36880-0530-47A6-805D-4FBCE2E8D37F}" srcOrd="3" destOrd="0" presId="urn:microsoft.com/office/officeart/2018/2/layout/IconCircleList"/>
    <dgm:cxn modelId="{0D1A9786-B531-4BB6-8AE1-6D91695B7BEC}" type="presParOf" srcId="{8D5338F5-7C6F-49E5-B1F9-62A2DF803161}" destId="{88999A03-9F4F-4D1D-9381-B6A96EE7C1DE}" srcOrd="5" destOrd="0" presId="urn:microsoft.com/office/officeart/2018/2/layout/IconCircleList"/>
    <dgm:cxn modelId="{E4D89F97-64D2-4307-BD91-78A7D73C547B}" type="presParOf" srcId="{8D5338F5-7C6F-49E5-B1F9-62A2DF803161}" destId="{71121650-6347-421D-808D-688C21EEB2F3}" srcOrd="6" destOrd="0" presId="urn:microsoft.com/office/officeart/2018/2/layout/IconCircleList"/>
    <dgm:cxn modelId="{2CECF284-1D71-41AB-B8CC-E6FE973FD82D}" type="presParOf" srcId="{71121650-6347-421D-808D-688C21EEB2F3}" destId="{642B7DED-53D1-4CF5-A2A0-23981851642E}" srcOrd="0" destOrd="0" presId="urn:microsoft.com/office/officeart/2018/2/layout/IconCircleList"/>
    <dgm:cxn modelId="{A01BD766-F67B-4980-88B4-F49DCB4545D2}" type="presParOf" srcId="{71121650-6347-421D-808D-688C21EEB2F3}" destId="{73D661B0-0674-445D-890F-39FC8C5CA9BA}" srcOrd="1" destOrd="0" presId="urn:microsoft.com/office/officeart/2018/2/layout/IconCircleList"/>
    <dgm:cxn modelId="{EB246C6A-AA75-4148-83D8-946A2D94C935}" type="presParOf" srcId="{71121650-6347-421D-808D-688C21EEB2F3}" destId="{EE6621FA-E4A5-4C4B-A758-6717584FA058}" srcOrd="2" destOrd="0" presId="urn:microsoft.com/office/officeart/2018/2/layout/IconCircleList"/>
    <dgm:cxn modelId="{FA2C453B-D064-4868-933B-15FFD533F93C}" type="presParOf" srcId="{71121650-6347-421D-808D-688C21EEB2F3}" destId="{7370F76C-F8C6-49F7-90E7-5A4014C62CB4}" srcOrd="3" destOrd="0" presId="urn:microsoft.com/office/officeart/2018/2/layout/IconCircleList"/>
    <dgm:cxn modelId="{FA2225B5-0EC1-49A7-A83B-8754DDC46D0B}" type="presParOf" srcId="{8D5338F5-7C6F-49E5-B1F9-62A2DF803161}" destId="{C923A7D4-32A3-4DD7-9C29-D52E3A517025}" srcOrd="7" destOrd="0" presId="urn:microsoft.com/office/officeart/2018/2/layout/IconCircleList"/>
    <dgm:cxn modelId="{B003FEBF-3315-4688-B4FC-15A1969D91BF}" type="presParOf" srcId="{8D5338F5-7C6F-49E5-B1F9-62A2DF803161}" destId="{35778C1F-2634-47E5-87F0-569A8BF86068}" srcOrd="8" destOrd="0" presId="urn:microsoft.com/office/officeart/2018/2/layout/IconCircleList"/>
    <dgm:cxn modelId="{03A21CB1-1456-4EEC-A0B4-E3D538386C44}" type="presParOf" srcId="{35778C1F-2634-47E5-87F0-569A8BF86068}" destId="{8AC26353-F898-4956-84B9-0088EBAA0345}" srcOrd="0" destOrd="0" presId="urn:microsoft.com/office/officeart/2018/2/layout/IconCircleList"/>
    <dgm:cxn modelId="{A639C5FD-C89C-46F2-B1C9-301B584CF19C}" type="presParOf" srcId="{35778C1F-2634-47E5-87F0-569A8BF86068}" destId="{1DE72FE5-7F97-4D71-883E-980D23F68ECE}" srcOrd="1" destOrd="0" presId="urn:microsoft.com/office/officeart/2018/2/layout/IconCircleList"/>
    <dgm:cxn modelId="{DB9AF592-B9C6-4AEB-9B7D-3BF822639409}" type="presParOf" srcId="{35778C1F-2634-47E5-87F0-569A8BF86068}" destId="{A9D130DB-5768-42A1-B88D-78C3EE9E90E0}" srcOrd="2" destOrd="0" presId="urn:microsoft.com/office/officeart/2018/2/layout/IconCircleList"/>
    <dgm:cxn modelId="{E487AC7D-75CD-4276-8345-B936BF1008DB}" type="presParOf" srcId="{35778C1F-2634-47E5-87F0-569A8BF86068}" destId="{56B0693F-A4BC-4251-9A08-8FDADFE13D58}" srcOrd="3" destOrd="0" presId="urn:microsoft.com/office/officeart/2018/2/layout/IconCircleList"/>
    <dgm:cxn modelId="{25C96575-2896-4914-B746-E10E85722145}" type="presParOf" srcId="{8D5338F5-7C6F-49E5-B1F9-62A2DF803161}" destId="{2154B777-D809-41BF-94F9-53FB26D50AF0}" srcOrd="9" destOrd="0" presId="urn:microsoft.com/office/officeart/2018/2/layout/IconCircleList"/>
    <dgm:cxn modelId="{BE59D909-DE62-4A39-A397-244BE1C71A1E}" type="presParOf" srcId="{8D5338F5-7C6F-49E5-B1F9-62A2DF803161}" destId="{03B4689D-EAB0-4DD9-80B7-E7A4CDD5FD54}" srcOrd="10" destOrd="0" presId="urn:microsoft.com/office/officeart/2018/2/layout/IconCircleList"/>
    <dgm:cxn modelId="{B9A5394E-BA12-4273-8371-396BBC809498}" type="presParOf" srcId="{03B4689D-EAB0-4DD9-80B7-E7A4CDD5FD54}" destId="{83D6A36B-D02C-42C5-A284-2B4ADC345AA8}" srcOrd="0" destOrd="0" presId="urn:microsoft.com/office/officeart/2018/2/layout/IconCircleList"/>
    <dgm:cxn modelId="{00591B9B-03D3-4E41-A783-0C224973B313}" type="presParOf" srcId="{03B4689D-EAB0-4DD9-80B7-E7A4CDD5FD54}" destId="{39C69067-E571-4E9E-93BD-B24969248D24}" srcOrd="1" destOrd="0" presId="urn:microsoft.com/office/officeart/2018/2/layout/IconCircleList"/>
    <dgm:cxn modelId="{9B1D7196-460C-46C6-9634-CC07A0230225}" type="presParOf" srcId="{03B4689D-EAB0-4DD9-80B7-E7A4CDD5FD54}" destId="{BACC8E79-16F6-4E38-AC09-482DE0B56DAA}" srcOrd="2" destOrd="0" presId="urn:microsoft.com/office/officeart/2018/2/layout/IconCircleList"/>
    <dgm:cxn modelId="{576A102A-0553-43EE-82DB-7F706276DD3C}" type="presParOf" srcId="{03B4689D-EAB0-4DD9-80B7-E7A4CDD5FD54}" destId="{96DCFA42-D48C-4F7E-8451-8CBEE9F99F2C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40BC6A-3213-43A9-A91C-4B14D3507C9E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9FF17B9-4E7C-40B0-8F15-AA8218AE9E03}">
      <dgm:prSet/>
      <dgm:spPr/>
      <dgm:t>
        <a:bodyPr/>
        <a:lstStyle/>
        <a:p>
          <a:r>
            <a:rPr lang="en-US" dirty="0"/>
            <a:t>In the event of a fire, all personnel involved in any hot work operations must have the following available:</a:t>
          </a:r>
        </a:p>
      </dgm:t>
    </dgm:pt>
    <dgm:pt modelId="{36111979-70BC-4F54-8A7A-4DEF5B0188FD}" type="parTrans" cxnId="{90E1C0A1-B441-4AA2-A63D-38A35C7F0819}">
      <dgm:prSet/>
      <dgm:spPr/>
      <dgm:t>
        <a:bodyPr/>
        <a:lstStyle/>
        <a:p>
          <a:endParaRPr lang="en-US"/>
        </a:p>
      </dgm:t>
    </dgm:pt>
    <dgm:pt modelId="{982E9F01-925A-49F9-AD12-3789C66B6BF3}" type="sibTrans" cxnId="{90E1C0A1-B441-4AA2-A63D-38A35C7F0819}">
      <dgm:prSet/>
      <dgm:spPr/>
      <dgm:t>
        <a:bodyPr/>
        <a:lstStyle/>
        <a:p>
          <a:endParaRPr lang="en-US"/>
        </a:p>
      </dgm:t>
    </dgm:pt>
    <dgm:pt modelId="{28E8EA0F-F0A2-4461-87B3-C191C5D71126}">
      <dgm:prSet/>
      <dgm:spPr/>
      <dgm:t>
        <a:bodyPr/>
        <a:lstStyle/>
        <a:p>
          <a:r>
            <a:rPr lang="en-US" dirty="0"/>
            <a:t>Building name, address, and room number of hot work operation.</a:t>
          </a:r>
        </a:p>
      </dgm:t>
    </dgm:pt>
    <dgm:pt modelId="{2A0CFDE0-69CA-4CCC-8A6E-51F7BAB9B73E}" type="parTrans" cxnId="{857CDFC8-2FC8-4A35-AEC9-4D32624FD9BF}">
      <dgm:prSet/>
      <dgm:spPr/>
      <dgm:t>
        <a:bodyPr/>
        <a:lstStyle/>
        <a:p>
          <a:endParaRPr lang="en-US"/>
        </a:p>
      </dgm:t>
    </dgm:pt>
    <dgm:pt modelId="{CA62FDF4-A817-42B7-B95E-E63A8049AA5B}" type="sibTrans" cxnId="{857CDFC8-2FC8-4A35-AEC9-4D32624FD9BF}">
      <dgm:prSet/>
      <dgm:spPr/>
      <dgm:t>
        <a:bodyPr/>
        <a:lstStyle/>
        <a:p>
          <a:endParaRPr lang="en-US"/>
        </a:p>
      </dgm:t>
    </dgm:pt>
    <dgm:pt modelId="{D7BC6A15-BFE1-4FD3-BB44-C4EC7E19BA9E}">
      <dgm:prSet/>
      <dgm:spPr/>
      <dgm:t>
        <a:bodyPr/>
        <a:lstStyle/>
        <a:p>
          <a:r>
            <a:rPr lang="en-US" dirty="0"/>
            <a:t>Fire extinguisher and personnel trained in extinguisher operation.</a:t>
          </a:r>
        </a:p>
      </dgm:t>
    </dgm:pt>
    <dgm:pt modelId="{396B17B6-DFD2-4078-998B-CF7FB46A8242}" type="parTrans" cxnId="{2F47CDD1-C4C1-4333-A3B3-EA618413C6CF}">
      <dgm:prSet/>
      <dgm:spPr/>
      <dgm:t>
        <a:bodyPr/>
        <a:lstStyle/>
        <a:p>
          <a:endParaRPr lang="en-US"/>
        </a:p>
      </dgm:t>
    </dgm:pt>
    <dgm:pt modelId="{3CD84D80-9D0E-4816-9FBE-4B59760B539A}" type="sibTrans" cxnId="{2F47CDD1-C4C1-4333-A3B3-EA618413C6CF}">
      <dgm:prSet/>
      <dgm:spPr/>
      <dgm:t>
        <a:bodyPr/>
        <a:lstStyle/>
        <a:p>
          <a:endParaRPr lang="en-US"/>
        </a:p>
      </dgm:t>
    </dgm:pt>
    <dgm:pt modelId="{3F2021C2-3BC4-4B2C-9F4A-189A32CC8715}">
      <dgm:prSet/>
      <dgm:spPr/>
      <dgm:t>
        <a:bodyPr/>
        <a:lstStyle/>
        <a:p>
          <a:r>
            <a:rPr lang="en-US" dirty="0"/>
            <a:t>Ability to call 911 / Activate fire alarm.</a:t>
          </a:r>
        </a:p>
      </dgm:t>
    </dgm:pt>
    <dgm:pt modelId="{D01424A7-D63A-44BC-85DC-A993DF481E0B}" type="parTrans" cxnId="{88A5DDC7-A83C-46B6-8D30-532E288711DB}">
      <dgm:prSet/>
      <dgm:spPr/>
      <dgm:t>
        <a:bodyPr/>
        <a:lstStyle/>
        <a:p>
          <a:endParaRPr lang="en-US"/>
        </a:p>
      </dgm:t>
    </dgm:pt>
    <dgm:pt modelId="{7E327CBC-1E8F-41F8-8AC3-671E2BC6572C}" type="sibTrans" cxnId="{88A5DDC7-A83C-46B6-8D30-532E288711DB}">
      <dgm:prSet/>
      <dgm:spPr/>
      <dgm:t>
        <a:bodyPr/>
        <a:lstStyle/>
        <a:p>
          <a:endParaRPr lang="en-US"/>
        </a:p>
      </dgm:t>
    </dgm:pt>
    <dgm:pt modelId="{FA2FFD58-3549-4E0A-AC39-32EF3D9F3EEF}">
      <dgm:prSet/>
      <dgm:spPr/>
      <dgm:t>
        <a:bodyPr/>
        <a:lstStyle/>
        <a:p>
          <a:r>
            <a:rPr lang="en-US" dirty="0"/>
            <a:t>In the event of a False Alarm of Fire System Activation</a:t>
          </a:r>
        </a:p>
      </dgm:t>
    </dgm:pt>
    <dgm:pt modelId="{6A385B2F-2B8F-4121-8138-AFD57CE614A4}" type="parTrans" cxnId="{C6647E71-FC31-4E52-8352-CAC686DAF41C}">
      <dgm:prSet/>
      <dgm:spPr/>
      <dgm:t>
        <a:bodyPr/>
        <a:lstStyle/>
        <a:p>
          <a:endParaRPr lang="en-US"/>
        </a:p>
      </dgm:t>
    </dgm:pt>
    <dgm:pt modelId="{96814EC3-E10F-4832-A13D-F554CDD27973}" type="sibTrans" cxnId="{C6647E71-FC31-4E52-8352-CAC686DAF41C}">
      <dgm:prSet/>
      <dgm:spPr/>
      <dgm:t>
        <a:bodyPr/>
        <a:lstStyle/>
        <a:p>
          <a:endParaRPr lang="en-US"/>
        </a:p>
      </dgm:t>
    </dgm:pt>
    <dgm:pt modelId="{2220D6B9-E66D-4878-8B91-3A805AF6E018}">
      <dgm:prSet/>
      <dgm:spPr/>
      <dgm:t>
        <a:bodyPr/>
        <a:lstStyle/>
        <a:p>
          <a:r>
            <a:rPr lang="en-US" dirty="0"/>
            <a:t>Call UO dispatch: 541-346-2919</a:t>
          </a:r>
        </a:p>
      </dgm:t>
    </dgm:pt>
    <dgm:pt modelId="{F4CB6D40-6D64-4A7E-96C7-D62C9F505B02}" type="parTrans" cxnId="{E1179171-040B-4BD6-A0AC-EBEA75930803}">
      <dgm:prSet/>
      <dgm:spPr/>
      <dgm:t>
        <a:bodyPr/>
        <a:lstStyle/>
        <a:p>
          <a:endParaRPr lang="en-US"/>
        </a:p>
      </dgm:t>
    </dgm:pt>
    <dgm:pt modelId="{9D22A04B-858A-4AE1-8847-4654805EEB87}" type="sibTrans" cxnId="{E1179171-040B-4BD6-A0AC-EBEA75930803}">
      <dgm:prSet/>
      <dgm:spPr/>
      <dgm:t>
        <a:bodyPr/>
        <a:lstStyle/>
        <a:p>
          <a:endParaRPr lang="en-US"/>
        </a:p>
      </dgm:t>
    </dgm:pt>
    <dgm:pt modelId="{39E13E99-E512-4CDB-A2DA-ACBD6BB90D95}">
      <dgm:prSet/>
      <dgm:spPr/>
      <dgm:t>
        <a:bodyPr/>
        <a:lstStyle/>
        <a:p>
          <a:r>
            <a:rPr lang="en-US" dirty="0"/>
            <a:t>Notify building manager.</a:t>
          </a:r>
        </a:p>
      </dgm:t>
    </dgm:pt>
    <dgm:pt modelId="{CE31E556-DA6A-4A8B-99C8-935888899C1C}" type="parTrans" cxnId="{AEE5F294-9F08-42A0-8501-DA6A5D67665F}">
      <dgm:prSet/>
      <dgm:spPr/>
      <dgm:t>
        <a:bodyPr/>
        <a:lstStyle/>
        <a:p>
          <a:endParaRPr lang="en-US"/>
        </a:p>
      </dgm:t>
    </dgm:pt>
    <dgm:pt modelId="{4C3D6726-B7F1-4E6F-866E-790FC25FD37A}" type="sibTrans" cxnId="{AEE5F294-9F08-42A0-8501-DA6A5D67665F}">
      <dgm:prSet/>
      <dgm:spPr/>
      <dgm:t>
        <a:bodyPr/>
        <a:lstStyle/>
        <a:p>
          <a:endParaRPr lang="en-US"/>
        </a:p>
      </dgm:t>
    </dgm:pt>
    <dgm:pt modelId="{9655716E-6865-4E49-ABC2-04E5626A4A9A}">
      <dgm:prSet/>
      <dgm:spPr/>
      <dgm:t>
        <a:bodyPr/>
        <a:lstStyle/>
        <a:p>
          <a:endParaRPr lang="en-US" dirty="0"/>
        </a:p>
      </dgm:t>
    </dgm:pt>
    <dgm:pt modelId="{CE44D068-08C0-4ED4-979C-D0BF88C9DB9C}" type="parTrans" cxnId="{AA1080BB-720B-4E7D-9113-658E5DDE2088}">
      <dgm:prSet/>
      <dgm:spPr/>
      <dgm:t>
        <a:bodyPr/>
        <a:lstStyle/>
        <a:p>
          <a:endParaRPr lang="en-US"/>
        </a:p>
      </dgm:t>
    </dgm:pt>
    <dgm:pt modelId="{E994D5F5-1257-42AF-887E-57AE6B66A3FF}" type="sibTrans" cxnId="{AA1080BB-720B-4E7D-9113-658E5DDE2088}">
      <dgm:prSet/>
      <dgm:spPr/>
      <dgm:t>
        <a:bodyPr/>
        <a:lstStyle/>
        <a:p>
          <a:endParaRPr lang="en-US"/>
        </a:p>
      </dgm:t>
    </dgm:pt>
    <dgm:pt modelId="{91D8027A-D2C9-4AFD-8F1B-F1343A908DF2}" type="pres">
      <dgm:prSet presAssocID="{1440BC6A-3213-43A9-A91C-4B14D3507C9E}" presName="Name0" presStyleCnt="0">
        <dgm:presLayoutVars>
          <dgm:dir/>
          <dgm:animLvl val="lvl"/>
          <dgm:resizeHandles val="exact"/>
        </dgm:presLayoutVars>
      </dgm:prSet>
      <dgm:spPr/>
    </dgm:pt>
    <dgm:pt modelId="{EFC7B19E-A68A-42D6-A4EB-F68CE1CF4D8F}" type="pres">
      <dgm:prSet presAssocID="{D9FF17B9-4E7C-40B0-8F15-AA8218AE9E03}" presName="composite" presStyleCnt="0"/>
      <dgm:spPr/>
    </dgm:pt>
    <dgm:pt modelId="{6782245C-244F-4B79-B7BC-2181471521A2}" type="pres">
      <dgm:prSet presAssocID="{D9FF17B9-4E7C-40B0-8F15-AA8218AE9E03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C6CB3A60-EE83-4F78-A716-758D6FD8C864}" type="pres">
      <dgm:prSet presAssocID="{D9FF17B9-4E7C-40B0-8F15-AA8218AE9E03}" presName="desTx" presStyleLbl="alignAccFollowNode1" presStyleIdx="0" presStyleCnt="2">
        <dgm:presLayoutVars>
          <dgm:bulletEnabled val="1"/>
        </dgm:presLayoutVars>
      </dgm:prSet>
      <dgm:spPr/>
    </dgm:pt>
    <dgm:pt modelId="{58006FE3-9BB8-4C33-A4A1-3B98271DC389}" type="pres">
      <dgm:prSet presAssocID="{982E9F01-925A-49F9-AD12-3789C66B6BF3}" presName="space" presStyleCnt="0"/>
      <dgm:spPr/>
    </dgm:pt>
    <dgm:pt modelId="{3E9A4DDC-0A48-4C29-9C74-CBA3AA74F275}" type="pres">
      <dgm:prSet presAssocID="{FA2FFD58-3549-4E0A-AC39-32EF3D9F3EEF}" presName="composite" presStyleCnt="0"/>
      <dgm:spPr/>
    </dgm:pt>
    <dgm:pt modelId="{F412BF57-CF61-40DD-90CB-2F56343EAC38}" type="pres">
      <dgm:prSet presAssocID="{FA2FFD58-3549-4E0A-AC39-32EF3D9F3EEF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D6E76AF2-179F-4A23-B9C9-93824B2A7BB0}" type="pres">
      <dgm:prSet presAssocID="{FA2FFD58-3549-4E0A-AC39-32EF3D9F3EEF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03C2BF13-C31A-4AE4-9C4B-2FE020C8242A}" type="presOf" srcId="{3F2021C2-3BC4-4B2C-9F4A-189A32CC8715}" destId="{C6CB3A60-EE83-4F78-A716-758D6FD8C864}" srcOrd="0" destOrd="2" presId="urn:microsoft.com/office/officeart/2005/8/layout/hList1"/>
    <dgm:cxn modelId="{3AAB3B1D-5BD2-46A1-8BA6-6113020712F2}" type="presOf" srcId="{28E8EA0F-F0A2-4461-87B3-C191C5D71126}" destId="{C6CB3A60-EE83-4F78-A716-758D6FD8C864}" srcOrd="0" destOrd="0" presId="urn:microsoft.com/office/officeart/2005/8/layout/hList1"/>
    <dgm:cxn modelId="{5BCDBF51-799F-4E75-86C2-4C7B02BAD591}" type="presOf" srcId="{9655716E-6865-4E49-ABC2-04E5626A4A9A}" destId="{D6E76AF2-179F-4A23-B9C9-93824B2A7BB0}" srcOrd="0" destOrd="2" presId="urn:microsoft.com/office/officeart/2005/8/layout/hList1"/>
    <dgm:cxn modelId="{C6647E71-FC31-4E52-8352-CAC686DAF41C}" srcId="{1440BC6A-3213-43A9-A91C-4B14D3507C9E}" destId="{FA2FFD58-3549-4E0A-AC39-32EF3D9F3EEF}" srcOrd="1" destOrd="0" parTransId="{6A385B2F-2B8F-4121-8138-AFD57CE614A4}" sibTransId="{96814EC3-E10F-4832-A13D-F554CDD27973}"/>
    <dgm:cxn modelId="{E1179171-040B-4BD6-A0AC-EBEA75930803}" srcId="{FA2FFD58-3549-4E0A-AC39-32EF3D9F3EEF}" destId="{2220D6B9-E66D-4878-8B91-3A805AF6E018}" srcOrd="0" destOrd="0" parTransId="{F4CB6D40-6D64-4A7E-96C7-D62C9F505B02}" sibTransId="{9D22A04B-858A-4AE1-8847-4654805EEB87}"/>
    <dgm:cxn modelId="{A62EC48E-F85E-4678-B3BB-CCD4434399C9}" type="presOf" srcId="{2220D6B9-E66D-4878-8B91-3A805AF6E018}" destId="{D6E76AF2-179F-4A23-B9C9-93824B2A7BB0}" srcOrd="0" destOrd="0" presId="urn:microsoft.com/office/officeart/2005/8/layout/hList1"/>
    <dgm:cxn modelId="{AEE5F294-9F08-42A0-8501-DA6A5D67665F}" srcId="{FA2FFD58-3549-4E0A-AC39-32EF3D9F3EEF}" destId="{39E13E99-E512-4CDB-A2DA-ACBD6BB90D95}" srcOrd="1" destOrd="0" parTransId="{CE31E556-DA6A-4A8B-99C8-935888899C1C}" sibTransId="{4C3D6726-B7F1-4E6F-866E-790FC25FD37A}"/>
    <dgm:cxn modelId="{8528E59B-2AFF-42FB-89E5-CD2DC9551EFA}" type="presOf" srcId="{39E13E99-E512-4CDB-A2DA-ACBD6BB90D95}" destId="{D6E76AF2-179F-4A23-B9C9-93824B2A7BB0}" srcOrd="0" destOrd="1" presId="urn:microsoft.com/office/officeart/2005/8/layout/hList1"/>
    <dgm:cxn modelId="{90E1C0A1-B441-4AA2-A63D-38A35C7F0819}" srcId="{1440BC6A-3213-43A9-A91C-4B14D3507C9E}" destId="{D9FF17B9-4E7C-40B0-8F15-AA8218AE9E03}" srcOrd="0" destOrd="0" parTransId="{36111979-70BC-4F54-8A7A-4DEF5B0188FD}" sibTransId="{982E9F01-925A-49F9-AD12-3789C66B6BF3}"/>
    <dgm:cxn modelId="{5F0F09B4-94A7-407F-B023-F2EE57AE20D8}" type="presOf" srcId="{FA2FFD58-3549-4E0A-AC39-32EF3D9F3EEF}" destId="{F412BF57-CF61-40DD-90CB-2F56343EAC38}" srcOrd="0" destOrd="0" presId="urn:microsoft.com/office/officeart/2005/8/layout/hList1"/>
    <dgm:cxn modelId="{64107FB5-90A2-4077-807F-9D7A0924A06B}" type="presOf" srcId="{1440BC6A-3213-43A9-A91C-4B14D3507C9E}" destId="{91D8027A-D2C9-4AFD-8F1B-F1343A908DF2}" srcOrd="0" destOrd="0" presId="urn:microsoft.com/office/officeart/2005/8/layout/hList1"/>
    <dgm:cxn modelId="{C06DF7B8-E426-4D62-B401-9076B439EB8F}" type="presOf" srcId="{D9FF17B9-4E7C-40B0-8F15-AA8218AE9E03}" destId="{6782245C-244F-4B79-B7BC-2181471521A2}" srcOrd="0" destOrd="0" presId="urn:microsoft.com/office/officeart/2005/8/layout/hList1"/>
    <dgm:cxn modelId="{AA1080BB-720B-4E7D-9113-658E5DDE2088}" srcId="{FA2FFD58-3549-4E0A-AC39-32EF3D9F3EEF}" destId="{9655716E-6865-4E49-ABC2-04E5626A4A9A}" srcOrd="2" destOrd="0" parTransId="{CE44D068-08C0-4ED4-979C-D0BF88C9DB9C}" sibTransId="{E994D5F5-1257-42AF-887E-57AE6B66A3FF}"/>
    <dgm:cxn modelId="{88A5DDC7-A83C-46B6-8D30-532E288711DB}" srcId="{D9FF17B9-4E7C-40B0-8F15-AA8218AE9E03}" destId="{3F2021C2-3BC4-4B2C-9F4A-189A32CC8715}" srcOrd="2" destOrd="0" parTransId="{D01424A7-D63A-44BC-85DC-A993DF481E0B}" sibTransId="{7E327CBC-1E8F-41F8-8AC3-671E2BC6572C}"/>
    <dgm:cxn modelId="{857CDFC8-2FC8-4A35-AEC9-4D32624FD9BF}" srcId="{D9FF17B9-4E7C-40B0-8F15-AA8218AE9E03}" destId="{28E8EA0F-F0A2-4461-87B3-C191C5D71126}" srcOrd="0" destOrd="0" parTransId="{2A0CFDE0-69CA-4CCC-8A6E-51F7BAB9B73E}" sibTransId="{CA62FDF4-A817-42B7-B95E-E63A8049AA5B}"/>
    <dgm:cxn modelId="{2F47CDD1-C4C1-4333-A3B3-EA618413C6CF}" srcId="{D9FF17B9-4E7C-40B0-8F15-AA8218AE9E03}" destId="{D7BC6A15-BFE1-4FD3-BB44-C4EC7E19BA9E}" srcOrd="1" destOrd="0" parTransId="{396B17B6-DFD2-4078-998B-CF7FB46A8242}" sibTransId="{3CD84D80-9D0E-4816-9FBE-4B59760B539A}"/>
    <dgm:cxn modelId="{004BFBE4-2616-410B-ADCD-C18537CFA336}" type="presOf" srcId="{D7BC6A15-BFE1-4FD3-BB44-C4EC7E19BA9E}" destId="{C6CB3A60-EE83-4F78-A716-758D6FD8C864}" srcOrd="0" destOrd="1" presId="urn:microsoft.com/office/officeart/2005/8/layout/hList1"/>
    <dgm:cxn modelId="{8AB39C60-0BF4-4BC0-855B-3101C781924C}" type="presParOf" srcId="{91D8027A-D2C9-4AFD-8F1B-F1343A908DF2}" destId="{EFC7B19E-A68A-42D6-A4EB-F68CE1CF4D8F}" srcOrd="0" destOrd="0" presId="urn:microsoft.com/office/officeart/2005/8/layout/hList1"/>
    <dgm:cxn modelId="{04733268-F2D1-4FBD-8216-1E85CF953D5D}" type="presParOf" srcId="{EFC7B19E-A68A-42D6-A4EB-F68CE1CF4D8F}" destId="{6782245C-244F-4B79-B7BC-2181471521A2}" srcOrd="0" destOrd="0" presId="urn:microsoft.com/office/officeart/2005/8/layout/hList1"/>
    <dgm:cxn modelId="{B1FF62C8-45E5-401A-96EB-350B35A9481E}" type="presParOf" srcId="{EFC7B19E-A68A-42D6-A4EB-F68CE1CF4D8F}" destId="{C6CB3A60-EE83-4F78-A716-758D6FD8C864}" srcOrd="1" destOrd="0" presId="urn:microsoft.com/office/officeart/2005/8/layout/hList1"/>
    <dgm:cxn modelId="{7A3C1AA3-65C5-478D-98C5-88E0AA682443}" type="presParOf" srcId="{91D8027A-D2C9-4AFD-8F1B-F1343A908DF2}" destId="{58006FE3-9BB8-4C33-A4A1-3B98271DC389}" srcOrd="1" destOrd="0" presId="urn:microsoft.com/office/officeart/2005/8/layout/hList1"/>
    <dgm:cxn modelId="{864DAE5D-3F69-4EC3-A596-3731C8A20E21}" type="presParOf" srcId="{91D8027A-D2C9-4AFD-8F1B-F1343A908DF2}" destId="{3E9A4DDC-0A48-4C29-9C74-CBA3AA74F275}" srcOrd="2" destOrd="0" presId="urn:microsoft.com/office/officeart/2005/8/layout/hList1"/>
    <dgm:cxn modelId="{5EB0B6CE-8E59-4902-8F87-59104EFB708B}" type="presParOf" srcId="{3E9A4DDC-0A48-4C29-9C74-CBA3AA74F275}" destId="{F412BF57-CF61-40DD-90CB-2F56343EAC38}" srcOrd="0" destOrd="0" presId="urn:microsoft.com/office/officeart/2005/8/layout/hList1"/>
    <dgm:cxn modelId="{00523829-68FE-446C-AE37-E31EE8242859}" type="presParOf" srcId="{3E9A4DDC-0A48-4C29-9C74-CBA3AA74F275}" destId="{D6E76AF2-179F-4A23-B9C9-93824B2A7BB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110C531-F443-4158-B5FD-361D2C3E227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93AE11-468F-479B-A8C1-3429F446F508}">
      <dgm:prSet/>
      <dgm:spPr/>
      <dgm:t>
        <a:bodyPr/>
        <a:lstStyle/>
        <a:p>
          <a:r>
            <a:rPr lang="en-US" dirty="0"/>
            <a:t>Smoke Detectors</a:t>
          </a:r>
        </a:p>
      </dgm:t>
    </dgm:pt>
    <dgm:pt modelId="{953426E2-4C59-4A42-A73D-978795F1E12E}" type="parTrans" cxnId="{EB6F1AD5-BE8E-4F72-961D-4836411744F0}">
      <dgm:prSet/>
      <dgm:spPr/>
      <dgm:t>
        <a:bodyPr/>
        <a:lstStyle/>
        <a:p>
          <a:endParaRPr lang="en-US"/>
        </a:p>
      </dgm:t>
    </dgm:pt>
    <dgm:pt modelId="{C85FED24-5135-44BE-9478-BC31040FFFDB}" type="sibTrans" cxnId="{EB6F1AD5-BE8E-4F72-961D-4836411744F0}">
      <dgm:prSet/>
      <dgm:spPr/>
      <dgm:t>
        <a:bodyPr/>
        <a:lstStyle/>
        <a:p>
          <a:endParaRPr lang="en-US"/>
        </a:p>
      </dgm:t>
    </dgm:pt>
    <dgm:pt modelId="{8F08FB31-24B8-499B-A4CA-01650FF6DB8D}">
      <dgm:prSet/>
      <dgm:spPr/>
      <dgm:t>
        <a:bodyPr/>
        <a:lstStyle/>
        <a:p>
          <a:r>
            <a:rPr lang="en-US" dirty="0"/>
            <a:t>Activated by smoke and dust particles in the air. False activation is not limited to hot work operations. </a:t>
          </a:r>
        </a:p>
      </dgm:t>
    </dgm:pt>
    <dgm:pt modelId="{0CE53798-5DA9-4281-AFB3-1CA1D52F7E5D}" type="parTrans" cxnId="{F7440366-DC99-418F-A112-33B103F7A3B5}">
      <dgm:prSet/>
      <dgm:spPr/>
      <dgm:t>
        <a:bodyPr/>
        <a:lstStyle/>
        <a:p>
          <a:endParaRPr lang="en-US"/>
        </a:p>
      </dgm:t>
    </dgm:pt>
    <dgm:pt modelId="{A5AE958D-9692-44A4-99B0-3A32828ABC84}" type="sibTrans" cxnId="{F7440366-DC99-418F-A112-33B103F7A3B5}">
      <dgm:prSet/>
      <dgm:spPr/>
      <dgm:t>
        <a:bodyPr/>
        <a:lstStyle/>
        <a:p>
          <a:endParaRPr lang="en-US"/>
        </a:p>
      </dgm:t>
    </dgm:pt>
    <dgm:pt modelId="{A5044118-18E2-453A-BB1E-A628826BB17E}">
      <dgm:prSet/>
      <dgm:spPr/>
      <dgm:t>
        <a:bodyPr/>
        <a:lstStyle/>
        <a:p>
          <a:r>
            <a:rPr lang="en-US" dirty="0"/>
            <a:t>Heat Detectors / Heat Activated Sprinkler Heads</a:t>
          </a:r>
        </a:p>
      </dgm:t>
    </dgm:pt>
    <dgm:pt modelId="{184B383E-C5E3-46AF-A965-427F0CD548EA}" type="parTrans" cxnId="{D74BBA83-7BDC-433A-A34F-3AD8B76F9518}">
      <dgm:prSet/>
      <dgm:spPr/>
      <dgm:t>
        <a:bodyPr/>
        <a:lstStyle/>
        <a:p>
          <a:endParaRPr lang="en-US"/>
        </a:p>
      </dgm:t>
    </dgm:pt>
    <dgm:pt modelId="{1E3E7671-701B-412E-8038-CB153A125854}" type="sibTrans" cxnId="{D74BBA83-7BDC-433A-A34F-3AD8B76F9518}">
      <dgm:prSet/>
      <dgm:spPr/>
      <dgm:t>
        <a:bodyPr/>
        <a:lstStyle/>
        <a:p>
          <a:endParaRPr lang="en-US"/>
        </a:p>
      </dgm:t>
    </dgm:pt>
    <dgm:pt modelId="{4850AAE0-55EA-422C-998A-67870460A8B7}">
      <dgm:prSet/>
      <dgm:spPr/>
      <dgm:t>
        <a:bodyPr/>
        <a:lstStyle/>
        <a:p>
          <a:r>
            <a:rPr lang="en-US" dirty="0"/>
            <a:t>Activated by surpassing minimum heat detection threshold. </a:t>
          </a:r>
        </a:p>
      </dgm:t>
    </dgm:pt>
    <dgm:pt modelId="{74945C6E-E659-4DF5-9E98-D7E694284CC0}" type="parTrans" cxnId="{52F00DDD-0E80-483E-AD0F-54E3CFB2782A}">
      <dgm:prSet/>
      <dgm:spPr/>
      <dgm:t>
        <a:bodyPr/>
        <a:lstStyle/>
        <a:p>
          <a:endParaRPr lang="en-US"/>
        </a:p>
      </dgm:t>
    </dgm:pt>
    <dgm:pt modelId="{A3037C48-FB7A-40D4-AC75-BE224D1ED59C}" type="sibTrans" cxnId="{52F00DDD-0E80-483E-AD0F-54E3CFB2782A}">
      <dgm:prSet/>
      <dgm:spPr/>
      <dgm:t>
        <a:bodyPr/>
        <a:lstStyle/>
        <a:p>
          <a:endParaRPr lang="en-US"/>
        </a:p>
      </dgm:t>
    </dgm:pt>
    <dgm:pt modelId="{3198CD59-F38E-4528-BAFF-29F476F09733}">
      <dgm:prSet/>
      <dgm:spPr/>
      <dgm:t>
        <a:bodyPr/>
        <a:lstStyle/>
        <a:p>
          <a:r>
            <a:rPr lang="en-US" dirty="0"/>
            <a:t>Approved Shielding Techniques</a:t>
          </a:r>
        </a:p>
      </dgm:t>
    </dgm:pt>
    <dgm:pt modelId="{627B5DD7-49B3-4E13-99C8-D0C7E28277BB}" type="parTrans" cxnId="{A60ED5B9-FF36-49CA-BD4C-8D39DF64B563}">
      <dgm:prSet/>
      <dgm:spPr/>
      <dgm:t>
        <a:bodyPr/>
        <a:lstStyle/>
        <a:p>
          <a:endParaRPr lang="en-US"/>
        </a:p>
      </dgm:t>
    </dgm:pt>
    <dgm:pt modelId="{7746AF09-9C48-485C-A832-30E721F10240}" type="sibTrans" cxnId="{A60ED5B9-FF36-49CA-BD4C-8D39DF64B563}">
      <dgm:prSet/>
      <dgm:spPr/>
      <dgm:t>
        <a:bodyPr/>
        <a:lstStyle/>
        <a:p>
          <a:endParaRPr lang="en-US"/>
        </a:p>
      </dgm:t>
    </dgm:pt>
    <dgm:pt modelId="{353F69A5-6FB8-4B7F-A3B0-B2C87215322A}">
      <dgm:prSet/>
      <dgm:spPr/>
      <dgm:t>
        <a:bodyPr/>
        <a:lstStyle/>
        <a:p>
          <a:r>
            <a:rPr lang="en-US"/>
            <a:t>Capping of smoke detectors to prevent particles from entering the detector.</a:t>
          </a:r>
        </a:p>
      </dgm:t>
    </dgm:pt>
    <dgm:pt modelId="{D0978B40-7476-4CF0-B9D9-A0AF835DDF9D}" type="parTrans" cxnId="{98D66726-37DC-4661-BB2F-B4F78089F67D}">
      <dgm:prSet/>
      <dgm:spPr/>
      <dgm:t>
        <a:bodyPr/>
        <a:lstStyle/>
        <a:p>
          <a:endParaRPr lang="en-US"/>
        </a:p>
      </dgm:t>
    </dgm:pt>
    <dgm:pt modelId="{09F09824-6117-4586-A836-0642893EA10E}" type="sibTrans" cxnId="{98D66726-37DC-4661-BB2F-B4F78089F67D}">
      <dgm:prSet/>
      <dgm:spPr/>
      <dgm:t>
        <a:bodyPr/>
        <a:lstStyle/>
        <a:p>
          <a:endParaRPr lang="en-US"/>
        </a:p>
      </dgm:t>
    </dgm:pt>
    <dgm:pt modelId="{9E8E58EB-ED0D-4F65-ADA4-5EAD5C37EF4B}">
      <dgm:prSet/>
      <dgm:spPr/>
      <dgm:t>
        <a:bodyPr/>
        <a:lstStyle/>
        <a:p>
          <a:r>
            <a:rPr lang="en-US" dirty="0"/>
            <a:t>Erecting heat shield barriers.</a:t>
          </a:r>
        </a:p>
      </dgm:t>
    </dgm:pt>
    <dgm:pt modelId="{04D0BC62-41C1-4938-8B43-5317AFE35D9E}" type="parTrans" cxnId="{EDFE52AB-A999-43B3-8FD0-BAE8A447AFB2}">
      <dgm:prSet/>
      <dgm:spPr/>
      <dgm:t>
        <a:bodyPr/>
        <a:lstStyle/>
        <a:p>
          <a:endParaRPr lang="en-US"/>
        </a:p>
      </dgm:t>
    </dgm:pt>
    <dgm:pt modelId="{83AA6E55-60A2-4775-A441-EFD331DC2943}" type="sibTrans" cxnId="{EDFE52AB-A999-43B3-8FD0-BAE8A447AFB2}">
      <dgm:prSet/>
      <dgm:spPr/>
      <dgm:t>
        <a:bodyPr/>
        <a:lstStyle/>
        <a:p>
          <a:endParaRPr lang="en-US"/>
        </a:p>
      </dgm:t>
    </dgm:pt>
    <dgm:pt modelId="{FF8C9F8B-D246-4CD4-9F58-5CC52B7C692C}">
      <dgm:prSet/>
      <dgm:spPr/>
      <dgm:t>
        <a:bodyPr/>
        <a:lstStyle/>
        <a:p>
          <a:r>
            <a:rPr lang="en-US"/>
            <a:t>Wrapping heat sensitive hardware in damp non-combustible material to prevent heat transfer.</a:t>
          </a:r>
        </a:p>
      </dgm:t>
    </dgm:pt>
    <dgm:pt modelId="{8D323DEB-5F84-4410-8134-CBA06EF18499}" type="parTrans" cxnId="{3E8E13CF-301A-4CC1-A4BC-11BFCCA6368B}">
      <dgm:prSet/>
      <dgm:spPr/>
      <dgm:t>
        <a:bodyPr/>
        <a:lstStyle/>
        <a:p>
          <a:endParaRPr lang="en-US"/>
        </a:p>
      </dgm:t>
    </dgm:pt>
    <dgm:pt modelId="{8B8108EF-2247-4156-B905-F2084491938F}" type="sibTrans" cxnId="{3E8E13CF-301A-4CC1-A4BC-11BFCCA6368B}">
      <dgm:prSet/>
      <dgm:spPr/>
      <dgm:t>
        <a:bodyPr/>
        <a:lstStyle/>
        <a:p>
          <a:endParaRPr lang="en-US"/>
        </a:p>
      </dgm:t>
    </dgm:pt>
    <dgm:pt modelId="{F89B339F-F7DA-5D4B-9DC5-1C6E13195D2F}">
      <dgm:prSet/>
      <dgm:spPr/>
      <dgm:t>
        <a:bodyPr/>
        <a:lstStyle/>
        <a:p>
          <a:r>
            <a:rPr lang="en-US" dirty="0"/>
            <a:t>Proper shielding techniques to prevent activation are required.</a:t>
          </a:r>
        </a:p>
      </dgm:t>
    </dgm:pt>
    <dgm:pt modelId="{2F1584CC-45AD-6A4A-B8BA-9166207174A5}" type="parTrans" cxnId="{6537D275-B662-9A4F-A1BD-A529A6258D48}">
      <dgm:prSet/>
      <dgm:spPr/>
      <dgm:t>
        <a:bodyPr/>
        <a:lstStyle/>
        <a:p>
          <a:endParaRPr lang="en-US"/>
        </a:p>
      </dgm:t>
    </dgm:pt>
    <dgm:pt modelId="{5441A1AA-E959-1D46-83FF-0BFF0E1389C0}" type="sibTrans" cxnId="{6537D275-B662-9A4F-A1BD-A529A6258D48}">
      <dgm:prSet/>
      <dgm:spPr/>
      <dgm:t>
        <a:bodyPr/>
        <a:lstStyle/>
        <a:p>
          <a:endParaRPr lang="en-US"/>
        </a:p>
      </dgm:t>
    </dgm:pt>
    <dgm:pt modelId="{13E9A11B-3635-7A48-BA1F-807424825B39}">
      <dgm:prSet/>
      <dgm:spPr/>
      <dgm:t>
        <a:bodyPr/>
        <a:lstStyle/>
        <a:p>
          <a:r>
            <a:rPr lang="en-US" dirty="0"/>
            <a:t>Proper ventilation techniques and shielding of detector when necessary is required.</a:t>
          </a:r>
        </a:p>
      </dgm:t>
    </dgm:pt>
    <dgm:pt modelId="{80855857-0A5C-904A-9502-5B22F15594F7}" type="parTrans" cxnId="{96B950E5-ADF7-F847-AC7B-DB24F95583D3}">
      <dgm:prSet/>
      <dgm:spPr/>
      <dgm:t>
        <a:bodyPr/>
        <a:lstStyle/>
        <a:p>
          <a:endParaRPr lang="en-US"/>
        </a:p>
      </dgm:t>
    </dgm:pt>
    <dgm:pt modelId="{736FF199-FC48-5941-8526-ACA840235481}" type="sibTrans" cxnId="{96B950E5-ADF7-F847-AC7B-DB24F95583D3}">
      <dgm:prSet/>
      <dgm:spPr/>
      <dgm:t>
        <a:bodyPr/>
        <a:lstStyle/>
        <a:p>
          <a:endParaRPr lang="en-US"/>
        </a:p>
      </dgm:t>
    </dgm:pt>
    <dgm:pt modelId="{727938D2-5AEE-40C3-9D90-A50AFBFB8EF6}" type="pres">
      <dgm:prSet presAssocID="{E110C531-F443-4158-B5FD-361D2C3E2276}" presName="Name0" presStyleCnt="0">
        <dgm:presLayoutVars>
          <dgm:dir/>
          <dgm:animLvl val="lvl"/>
          <dgm:resizeHandles val="exact"/>
        </dgm:presLayoutVars>
      </dgm:prSet>
      <dgm:spPr/>
    </dgm:pt>
    <dgm:pt modelId="{055C77AF-4D2C-46CE-BF4C-8ADC5047871A}" type="pres">
      <dgm:prSet presAssocID="{1E93AE11-468F-479B-A8C1-3429F446F508}" presName="linNode" presStyleCnt="0"/>
      <dgm:spPr/>
    </dgm:pt>
    <dgm:pt modelId="{DE8BBACD-09ED-4075-A1FB-A01EDECD2523}" type="pres">
      <dgm:prSet presAssocID="{1E93AE11-468F-479B-A8C1-3429F446F508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2EB8F856-A7AE-435C-AE7D-85FBBD60CE9C}" type="pres">
      <dgm:prSet presAssocID="{1E93AE11-468F-479B-A8C1-3429F446F508}" presName="descendantText" presStyleLbl="alignAccFollowNode1" presStyleIdx="0" presStyleCnt="3">
        <dgm:presLayoutVars>
          <dgm:bulletEnabled val="1"/>
        </dgm:presLayoutVars>
      </dgm:prSet>
      <dgm:spPr/>
    </dgm:pt>
    <dgm:pt modelId="{40BD75C4-D909-4359-B31E-035394A8182E}" type="pres">
      <dgm:prSet presAssocID="{C85FED24-5135-44BE-9478-BC31040FFFDB}" presName="sp" presStyleCnt="0"/>
      <dgm:spPr/>
    </dgm:pt>
    <dgm:pt modelId="{03FBF2E8-8792-4319-B251-B8621C96A600}" type="pres">
      <dgm:prSet presAssocID="{A5044118-18E2-453A-BB1E-A628826BB17E}" presName="linNode" presStyleCnt="0"/>
      <dgm:spPr/>
    </dgm:pt>
    <dgm:pt modelId="{10002E2F-6C49-42D4-8547-2B268C6C0FE2}" type="pres">
      <dgm:prSet presAssocID="{A5044118-18E2-453A-BB1E-A628826BB17E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38BEDDC7-BF49-47C5-B983-EAB43AEA8486}" type="pres">
      <dgm:prSet presAssocID="{A5044118-18E2-453A-BB1E-A628826BB17E}" presName="descendantText" presStyleLbl="alignAccFollowNode1" presStyleIdx="1" presStyleCnt="3">
        <dgm:presLayoutVars>
          <dgm:bulletEnabled val="1"/>
        </dgm:presLayoutVars>
      </dgm:prSet>
      <dgm:spPr/>
    </dgm:pt>
    <dgm:pt modelId="{BB097480-C9A7-4E5C-95AE-BF9E5EE178BE}" type="pres">
      <dgm:prSet presAssocID="{1E3E7671-701B-412E-8038-CB153A125854}" presName="sp" presStyleCnt="0"/>
      <dgm:spPr/>
    </dgm:pt>
    <dgm:pt modelId="{FE0BE06D-6AD9-4276-8547-6AAFD7C472D2}" type="pres">
      <dgm:prSet presAssocID="{3198CD59-F38E-4528-BAFF-29F476F09733}" presName="linNode" presStyleCnt="0"/>
      <dgm:spPr/>
    </dgm:pt>
    <dgm:pt modelId="{3403CC6E-E5B3-4F5F-8A71-5B338CD80BB5}" type="pres">
      <dgm:prSet presAssocID="{3198CD59-F38E-4528-BAFF-29F476F09733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E6DBCE73-CFC6-4CBA-B31E-9A558D3793EF}" type="pres">
      <dgm:prSet presAssocID="{3198CD59-F38E-4528-BAFF-29F476F09733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EFFC9C0A-2618-4A80-84DA-627D73CAB446}" type="presOf" srcId="{1E93AE11-468F-479B-A8C1-3429F446F508}" destId="{DE8BBACD-09ED-4075-A1FB-A01EDECD2523}" srcOrd="0" destOrd="0" presId="urn:microsoft.com/office/officeart/2005/8/layout/vList5"/>
    <dgm:cxn modelId="{1FE4A816-4B15-5342-A50A-0DEBD201761D}" type="presOf" srcId="{F89B339F-F7DA-5D4B-9DC5-1C6E13195D2F}" destId="{38BEDDC7-BF49-47C5-B983-EAB43AEA8486}" srcOrd="0" destOrd="1" presId="urn:microsoft.com/office/officeart/2005/8/layout/vList5"/>
    <dgm:cxn modelId="{11E3CA16-4025-43F3-82FD-AC2D114B5BA7}" type="presOf" srcId="{FF8C9F8B-D246-4CD4-9F58-5CC52B7C692C}" destId="{E6DBCE73-CFC6-4CBA-B31E-9A558D3793EF}" srcOrd="0" destOrd="2" presId="urn:microsoft.com/office/officeart/2005/8/layout/vList5"/>
    <dgm:cxn modelId="{8A46031C-4973-4642-9887-2A04B70A7457}" type="presOf" srcId="{13E9A11B-3635-7A48-BA1F-807424825B39}" destId="{2EB8F856-A7AE-435C-AE7D-85FBBD60CE9C}" srcOrd="0" destOrd="1" presId="urn:microsoft.com/office/officeart/2005/8/layout/vList5"/>
    <dgm:cxn modelId="{0768401E-CEEF-4DA0-8543-8D6B4E067FF0}" type="presOf" srcId="{3198CD59-F38E-4528-BAFF-29F476F09733}" destId="{3403CC6E-E5B3-4F5F-8A71-5B338CD80BB5}" srcOrd="0" destOrd="0" presId="urn:microsoft.com/office/officeart/2005/8/layout/vList5"/>
    <dgm:cxn modelId="{98D66726-37DC-4661-BB2F-B4F78089F67D}" srcId="{3198CD59-F38E-4528-BAFF-29F476F09733}" destId="{353F69A5-6FB8-4B7F-A3B0-B2C87215322A}" srcOrd="0" destOrd="0" parTransId="{D0978B40-7476-4CF0-B9D9-A0AF835DDF9D}" sibTransId="{09F09824-6117-4586-A836-0642893EA10E}"/>
    <dgm:cxn modelId="{F7440366-DC99-418F-A112-33B103F7A3B5}" srcId="{1E93AE11-468F-479B-A8C1-3429F446F508}" destId="{8F08FB31-24B8-499B-A4CA-01650FF6DB8D}" srcOrd="0" destOrd="0" parTransId="{0CE53798-5DA9-4281-AFB3-1CA1D52F7E5D}" sibTransId="{A5AE958D-9692-44A4-99B0-3A32828ABC84}"/>
    <dgm:cxn modelId="{FA6D0B73-8FD7-42C1-A614-04EF348BADD6}" type="presOf" srcId="{4850AAE0-55EA-422C-998A-67870460A8B7}" destId="{38BEDDC7-BF49-47C5-B983-EAB43AEA8486}" srcOrd="0" destOrd="0" presId="urn:microsoft.com/office/officeart/2005/8/layout/vList5"/>
    <dgm:cxn modelId="{6537D275-B662-9A4F-A1BD-A529A6258D48}" srcId="{A5044118-18E2-453A-BB1E-A628826BB17E}" destId="{F89B339F-F7DA-5D4B-9DC5-1C6E13195D2F}" srcOrd="1" destOrd="0" parTransId="{2F1584CC-45AD-6A4A-B8BA-9166207174A5}" sibTransId="{5441A1AA-E959-1D46-83FF-0BFF0E1389C0}"/>
    <dgm:cxn modelId="{D74BBA83-7BDC-433A-A34F-3AD8B76F9518}" srcId="{E110C531-F443-4158-B5FD-361D2C3E2276}" destId="{A5044118-18E2-453A-BB1E-A628826BB17E}" srcOrd="1" destOrd="0" parTransId="{184B383E-C5E3-46AF-A965-427F0CD548EA}" sibTransId="{1E3E7671-701B-412E-8038-CB153A125854}"/>
    <dgm:cxn modelId="{EF8ED798-C06C-4589-8AD1-9F1AF1A1F0E8}" type="presOf" srcId="{9E8E58EB-ED0D-4F65-ADA4-5EAD5C37EF4B}" destId="{E6DBCE73-CFC6-4CBA-B31E-9A558D3793EF}" srcOrd="0" destOrd="1" presId="urn:microsoft.com/office/officeart/2005/8/layout/vList5"/>
    <dgm:cxn modelId="{EDFE52AB-A999-43B3-8FD0-BAE8A447AFB2}" srcId="{3198CD59-F38E-4528-BAFF-29F476F09733}" destId="{9E8E58EB-ED0D-4F65-ADA4-5EAD5C37EF4B}" srcOrd="1" destOrd="0" parTransId="{04D0BC62-41C1-4938-8B43-5317AFE35D9E}" sibTransId="{83AA6E55-60A2-4775-A441-EFD331DC2943}"/>
    <dgm:cxn modelId="{81CC25AE-ECB4-4938-A04E-313B0C329D36}" type="presOf" srcId="{353F69A5-6FB8-4B7F-A3B0-B2C87215322A}" destId="{E6DBCE73-CFC6-4CBA-B31E-9A558D3793EF}" srcOrd="0" destOrd="0" presId="urn:microsoft.com/office/officeart/2005/8/layout/vList5"/>
    <dgm:cxn modelId="{501645B1-4773-46D1-8D85-0FB44702A353}" type="presOf" srcId="{8F08FB31-24B8-499B-A4CA-01650FF6DB8D}" destId="{2EB8F856-A7AE-435C-AE7D-85FBBD60CE9C}" srcOrd="0" destOrd="0" presId="urn:microsoft.com/office/officeart/2005/8/layout/vList5"/>
    <dgm:cxn modelId="{D3E083B7-249B-4A5F-B41D-C44F7154CD18}" type="presOf" srcId="{A5044118-18E2-453A-BB1E-A628826BB17E}" destId="{10002E2F-6C49-42D4-8547-2B268C6C0FE2}" srcOrd="0" destOrd="0" presId="urn:microsoft.com/office/officeart/2005/8/layout/vList5"/>
    <dgm:cxn modelId="{A60ED5B9-FF36-49CA-BD4C-8D39DF64B563}" srcId="{E110C531-F443-4158-B5FD-361D2C3E2276}" destId="{3198CD59-F38E-4528-BAFF-29F476F09733}" srcOrd="2" destOrd="0" parTransId="{627B5DD7-49B3-4E13-99C8-D0C7E28277BB}" sibTransId="{7746AF09-9C48-485C-A832-30E721F10240}"/>
    <dgm:cxn modelId="{3E8E13CF-301A-4CC1-A4BC-11BFCCA6368B}" srcId="{3198CD59-F38E-4528-BAFF-29F476F09733}" destId="{FF8C9F8B-D246-4CD4-9F58-5CC52B7C692C}" srcOrd="2" destOrd="0" parTransId="{8D323DEB-5F84-4410-8134-CBA06EF18499}" sibTransId="{8B8108EF-2247-4156-B905-F2084491938F}"/>
    <dgm:cxn modelId="{EB6F1AD5-BE8E-4F72-961D-4836411744F0}" srcId="{E110C531-F443-4158-B5FD-361D2C3E2276}" destId="{1E93AE11-468F-479B-A8C1-3429F446F508}" srcOrd="0" destOrd="0" parTransId="{953426E2-4C59-4A42-A73D-978795F1E12E}" sibTransId="{C85FED24-5135-44BE-9478-BC31040FFFDB}"/>
    <dgm:cxn modelId="{52F00DDD-0E80-483E-AD0F-54E3CFB2782A}" srcId="{A5044118-18E2-453A-BB1E-A628826BB17E}" destId="{4850AAE0-55EA-422C-998A-67870460A8B7}" srcOrd="0" destOrd="0" parTransId="{74945C6E-E659-4DF5-9E98-D7E694284CC0}" sibTransId="{A3037C48-FB7A-40D4-AC75-BE224D1ED59C}"/>
    <dgm:cxn modelId="{96B950E5-ADF7-F847-AC7B-DB24F95583D3}" srcId="{1E93AE11-468F-479B-A8C1-3429F446F508}" destId="{13E9A11B-3635-7A48-BA1F-807424825B39}" srcOrd="1" destOrd="0" parTransId="{80855857-0A5C-904A-9502-5B22F15594F7}" sibTransId="{736FF199-FC48-5941-8526-ACA840235481}"/>
    <dgm:cxn modelId="{84E2A4EE-23DF-4052-8809-67433C436EBC}" type="presOf" srcId="{E110C531-F443-4158-B5FD-361D2C3E2276}" destId="{727938D2-5AEE-40C3-9D90-A50AFBFB8EF6}" srcOrd="0" destOrd="0" presId="urn:microsoft.com/office/officeart/2005/8/layout/vList5"/>
    <dgm:cxn modelId="{1069B662-D303-4772-8099-45A8D85E554A}" type="presParOf" srcId="{727938D2-5AEE-40C3-9D90-A50AFBFB8EF6}" destId="{055C77AF-4D2C-46CE-BF4C-8ADC5047871A}" srcOrd="0" destOrd="0" presId="urn:microsoft.com/office/officeart/2005/8/layout/vList5"/>
    <dgm:cxn modelId="{66429A8D-D736-4548-A2BB-35EC1E2A38F2}" type="presParOf" srcId="{055C77AF-4D2C-46CE-BF4C-8ADC5047871A}" destId="{DE8BBACD-09ED-4075-A1FB-A01EDECD2523}" srcOrd="0" destOrd="0" presId="urn:microsoft.com/office/officeart/2005/8/layout/vList5"/>
    <dgm:cxn modelId="{AD0703CA-8B0E-4A87-B64B-0C60D0FDABA0}" type="presParOf" srcId="{055C77AF-4D2C-46CE-BF4C-8ADC5047871A}" destId="{2EB8F856-A7AE-435C-AE7D-85FBBD60CE9C}" srcOrd="1" destOrd="0" presId="urn:microsoft.com/office/officeart/2005/8/layout/vList5"/>
    <dgm:cxn modelId="{764BC334-4A45-47FB-AE5E-4FCD7ED227D6}" type="presParOf" srcId="{727938D2-5AEE-40C3-9D90-A50AFBFB8EF6}" destId="{40BD75C4-D909-4359-B31E-035394A8182E}" srcOrd="1" destOrd="0" presId="urn:microsoft.com/office/officeart/2005/8/layout/vList5"/>
    <dgm:cxn modelId="{CBE018B9-10A0-49AD-93BC-2BB1D5AF17C2}" type="presParOf" srcId="{727938D2-5AEE-40C3-9D90-A50AFBFB8EF6}" destId="{03FBF2E8-8792-4319-B251-B8621C96A600}" srcOrd="2" destOrd="0" presId="urn:microsoft.com/office/officeart/2005/8/layout/vList5"/>
    <dgm:cxn modelId="{2FDAF8C5-6F99-443F-A238-4D33A7169EF4}" type="presParOf" srcId="{03FBF2E8-8792-4319-B251-B8621C96A600}" destId="{10002E2F-6C49-42D4-8547-2B268C6C0FE2}" srcOrd="0" destOrd="0" presId="urn:microsoft.com/office/officeart/2005/8/layout/vList5"/>
    <dgm:cxn modelId="{61783517-46FA-4871-991B-926BB8CCADBE}" type="presParOf" srcId="{03FBF2E8-8792-4319-B251-B8621C96A600}" destId="{38BEDDC7-BF49-47C5-B983-EAB43AEA8486}" srcOrd="1" destOrd="0" presId="urn:microsoft.com/office/officeart/2005/8/layout/vList5"/>
    <dgm:cxn modelId="{F3DD30C2-AEE0-481A-9B70-9C630D059E3A}" type="presParOf" srcId="{727938D2-5AEE-40C3-9D90-A50AFBFB8EF6}" destId="{BB097480-C9A7-4E5C-95AE-BF9E5EE178BE}" srcOrd="3" destOrd="0" presId="urn:microsoft.com/office/officeart/2005/8/layout/vList5"/>
    <dgm:cxn modelId="{7258C54B-ACEE-496D-86B3-3D8BD0566E7F}" type="presParOf" srcId="{727938D2-5AEE-40C3-9D90-A50AFBFB8EF6}" destId="{FE0BE06D-6AD9-4276-8547-6AAFD7C472D2}" srcOrd="4" destOrd="0" presId="urn:microsoft.com/office/officeart/2005/8/layout/vList5"/>
    <dgm:cxn modelId="{51916FF9-E115-4DCF-BA12-B7057B8B918A}" type="presParOf" srcId="{FE0BE06D-6AD9-4276-8547-6AAFD7C472D2}" destId="{3403CC6E-E5B3-4F5F-8A71-5B338CD80BB5}" srcOrd="0" destOrd="0" presId="urn:microsoft.com/office/officeart/2005/8/layout/vList5"/>
    <dgm:cxn modelId="{CAA9BCD1-66D0-49E4-9CEA-122293B8EE28}" type="presParOf" srcId="{FE0BE06D-6AD9-4276-8547-6AAFD7C472D2}" destId="{E6DBCE73-CFC6-4CBA-B31E-9A558D3793E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02B73D0-1FA2-4DE2-9CB4-770CB7330CD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82115CE-1FA2-4C9F-BA61-86DDDEDE2323}">
      <dgm:prSet/>
      <dgm:spPr/>
      <dgm:t>
        <a:bodyPr/>
        <a:lstStyle/>
        <a:p>
          <a:r>
            <a:rPr lang="en-US"/>
            <a:t>ABC Dry Chemical</a:t>
          </a:r>
        </a:p>
      </dgm:t>
    </dgm:pt>
    <dgm:pt modelId="{B4640AFF-FBC3-4388-A3D9-10F89048B61C}" type="parTrans" cxnId="{1CDA6531-63A1-4C04-B3DA-D2674C98C769}">
      <dgm:prSet/>
      <dgm:spPr/>
      <dgm:t>
        <a:bodyPr/>
        <a:lstStyle/>
        <a:p>
          <a:endParaRPr lang="en-US"/>
        </a:p>
      </dgm:t>
    </dgm:pt>
    <dgm:pt modelId="{061BFB49-9CE9-44CE-AFB1-A1EC41C8C486}" type="sibTrans" cxnId="{1CDA6531-63A1-4C04-B3DA-D2674C98C769}">
      <dgm:prSet/>
      <dgm:spPr/>
      <dgm:t>
        <a:bodyPr/>
        <a:lstStyle/>
        <a:p>
          <a:endParaRPr lang="en-US"/>
        </a:p>
      </dgm:t>
    </dgm:pt>
    <dgm:pt modelId="{507FB540-1FE4-46CE-9460-D37672DE9902}">
      <dgm:prSet/>
      <dgm:spPr/>
      <dgm:t>
        <a:bodyPr/>
        <a:lstStyle/>
        <a:p>
          <a:r>
            <a:rPr lang="en-US"/>
            <a:t>General purpose for class (ABC) fires.</a:t>
          </a:r>
        </a:p>
      </dgm:t>
    </dgm:pt>
    <dgm:pt modelId="{9CB78D36-8319-47A7-8502-4A7127491DE6}" type="parTrans" cxnId="{08F95A12-9EC5-4769-A42D-0F0F098037A3}">
      <dgm:prSet/>
      <dgm:spPr/>
      <dgm:t>
        <a:bodyPr/>
        <a:lstStyle/>
        <a:p>
          <a:endParaRPr lang="en-US"/>
        </a:p>
      </dgm:t>
    </dgm:pt>
    <dgm:pt modelId="{8F62DE8F-C0BD-42F5-AA8D-8E7625919FB3}" type="sibTrans" cxnId="{08F95A12-9EC5-4769-A42D-0F0F098037A3}">
      <dgm:prSet/>
      <dgm:spPr/>
      <dgm:t>
        <a:bodyPr/>
        <a:lstStyle/>
        <a:p>
          <a:endParaRPr lang="en-US"/>
        </a:p>
      </dgm:t>
    </dgm:pt>
    <dgm:pt modelId="{CD914AB8-FC37-4ECB-B51A-811F095DAC22}">
      <dgm:prSet/>
      <dgm:spPr/>
      <dgm:t>
        <a:bodyPr/>
        <a:lstStyle/>
        <a:p>
          <a:r>
            <a:rPr lang="en-US"/>
            <a:t>Most commonly used in business areas.</a:t>
          </a:r>
        </a:p>
      </dgm:t>
    </dgm:pt>
    <dgm:pt modelId="{655B4D45-B9F0-48B7-8593-3C50E2F29BAD}" type="parTrans" cxnId="{0791770E-7138-4672-9471-72758872F95B}">
      <dgm:prSet/>
      <dgm:spPr/>
      <dgm:t>
        <a:bodyPr/>
        <a:lstStyle/>
        <a:p>
          <a:endParaRPr lang="en-US"/>
        </a:p>
      </dgm:t>
    </dgm:pt>
    <dgm:pt modelId="{73EA1002-96E0-41E7-9EA7-64F9F31076D6}" type="sibTrans" cxnId="{0791770E-7138-4672-9471-72758872F95B}">
      <dgm:prSet/>
      <dgm:spPr/>
      <dgm:t>
        <a:bodyPr/>
        <a:lstStyle/>
        <a:p>
          <a:endParaRPr lang="en-US"/>
        </a:p>
      </dgm:t>
    </dgm:pt>
    <dgm:pt modelId="{5F5A4433-24C6-48B3-8A3B-B9C2287AA1F6}">
      <dgm:prSet/>
      <dgm:spPr/>
      <dgm:t>
        <a:bodyPr/>
        <a:lstStyle/>
        <a:p>
          <a:r>
            <a:rPr lang="en-US"/>
            <a:t>Carbon Dioxide (CO2)</a:t>
          </a:r>
        </a:p>
      </dgm:t>
    </dgm:pt>
    <dgm:pt modelId="{C1243DC2-2D8C-45E9-8033-279CBD6CF313}" type="parTrans" cxnId="{A810EAA4-1619-41A2-BB8F-C9A2E5F037CD}">
      <dgm:prSet/>
      <dgm:spPr/>
      <dgm:t>
        <a:bodyPr/>
        <a:lstStyle/>
        <a:p>
          <a:endParaRPr lang="en-US"/>
        </a:p>
      </dgm:t>
    </dgm:pt>
    <dgm:pt modelId="{D2653785-DD98-45FA-9BDA-4EA13ABE1C5C}" type="sibTrans" cxnId="{A810EAA4-1619-41A2-BB8F-C9A2E5F037CD}">
      <dgm:prSet/>
      <dgm:spPr/>
      <dgm:t>
        <a:bodyPr/>
        <a:lstStyle/>
        <a:p>
          <a:endParaRPr lang="en-US"/>
        </a:p>
      </dgm:t>
    </dgm:pt>
    <dgm:pt modelId="{E12DE4C3-227B-4930-A988-DC097F01078A}">
      <dgm:prSet/>
      <dgm:spPr/>
      <dgm:t>
        <a:bodyPr/>
        <a:lstStyle/>
        <a:p>
          <a:r>
            <a:rPr lang="en-US" dirty="0"/>
            <a:t>Primarily used for electrical fires. </a:t>
          </a:r>
        </a:p>
      </dgm:t>
    </dgm:pt>
    <dgm:pt modelId="{81C5CA26-C75C-49AC-B2E8-88157D01C05A}" type="parTrans" cxnId="{39720861-A7E6-43C6-8612-ABD05880C634}">
      <dgm:prSet/>
      <dgm:spPr/>
      <dgm:t>
        <a:bodyPr/>
        <a:lstStyle/>
        <a:p>
          <a:endParaRPr lang="en-US"/>
        </a:p>
      </dgm:t>
    </dgm:pt>
    <dgm:pt modelId="{6F63505C-90B5-42E5-B8C6-D8AE36B9273D}" type="sibTrans" cxnId="{39720861-A7E6-43C6-8612-ABD05880C634}">
      <dgm:prSet/>
      <dgm:spPr/>
      <dgm:t>
        <a:bodyPr/>
        <a:lstStyle/>
        <a:p>
          <a:endParaRPr lang="en-US"/>
        </a:p>
      </dgm:t>
    </dgm:pt>
    <dgm:pt modelId="{213C6F10-0BB9-4E53-9EF1-033CBBE9FB2D}">
      <dgm:prSet/>
      <dgm:spPr/>
      <dgm:t>
        <a:bodyPr/>
        <a:lstStyle/>
        <a:p>
          <a:r>
            <a:rPr lang="en-US"/>
            <a:t>Used around sensitive electrical equipment.</a:t>
          </a:r>
        </a:p>
      </dgm:t>
    </dgm:pt>
    <dgm:pt modelId="{DE3DD1ED-18BA-4727-8847-333A5EA03855}" type="parTrans" cxnId="{DC91AF87-F741-4D76-A1E0-B6AE29689F9E}">
      <dgm:prSet/>
      <dgm:spPr/>
      <dgm:t>
        <a:bodyPr/>
        <a:lstStyle/>
        <a:p>
          <a:endParaRPr lang="en-US"/>
        </a:p>
      </dgm:t>
    </dgm:pt>
    <dgm:pt modelId="{2D87F6D8-D21C-409C-AADC-14612D59DBF4}" type="sibTrans" cxnId="{DC91AF87-F741-4D76-A1E0-B6AE29689F9E}">
      <dgm:prSet/>
      <dgm:spPr/>
      <dgm:t>
        <a:bodyPr/>
        <a:lstStyle/>
        <a:p>
          <a:endParaRPr lang="en-US"/>
        </a:p>
      </dgm:t>
    </dgm:pt>
    <dgm:pt modelId="{ACD1256F-01B9-4691-9110-E40151F4D10B}">
      <dgm:prSet/>
      <dgm:spPr/>
      <dgm:t>
        <a:bodyPr/>
        <a:lstStyle/>
        <a:p>
          <a:r>
            <a:rPr lang="en-US"/>
            <a:t>Water</a:t>
          </a:r>
        </a:p>
      </dgm:t>
    </dgm:pt>
    <dgm:pt modelId="{1AA85C51-5CD3-4117-A72E-60872F9CA272}" type="parTrans" cxnId="{440FBA3D-2B43-422B-85BF-92ED92EE3A66}">
      <dgm:prSet/>
      <dgm:spPr/>
      <dgm:t>
        <a:bodyPr/>
        <a:lstStyle/>
        <a:p>
          <a:endParaRPr lang="en-US"/>
        </a:p>
      </dgm:t>
    </dgm:pt>
    <dgm:pt modelId="{3E8B27A3-7B05-4C7C-A1A1-2AFDA224C65A}" type="sibTrans" cxnId="{440FBA3D-2B43-422B-85BF-92ED92EE3A66}">
      <dgm:prSet/>
      <dgm:spPr/>
      <dgm:t>
        <a:bodyPr/>
        <a:lstStyle/>
        <a:p>
          <a:endParaRPr lang="en-US"/>
        </a:p>
      </dgm:t>
    </dgm:pt>
    <dgm:pt modelId="{0FBD79D4-3AFA-4AF6-9EF3-01B1EE255978}">
      <dgm:prSet/>
      <dgm:spPr/>
      <dgm:t>
        <a:bodyPr/>
        <a:lstStyle/>
        <a:p>
          <a:r>
            <a:rPr lang="en-US"/>
            <a:t>Used for paper, wood, and other solid combustables</a:t>
          </a:r>
        </a:p>
      </dgm:t>
    </dgm:pt>
    <dgm:pt modelId="{9350AB90-5D8B-4666-B137-FF7013039F81}" type="parTrans" cxnId="{729C954B-28CA-44B0-A105-68EFD2A38935}">
      <dgm:prSet/>
      <dgm:spPr/>
      <dgm:t>
        <a:bodyPr/>
        <a:lstStyle/>
        <a:p>
          <a:endParaRPr lang="en-US"/>
        </a:p>
      </dgm:t>
    </dgm:pt>
    <dgm:pt modelId="{7C4B6E9C-E2EF-4895-BF92-019BB8AFB751}" type="sibTrans" cxnId="{729C954B-28CA-44B0-A105-68EFD2A38935}">
      <dgm:prSet/>
      <dgm:spPr/>
      <dgm:t>
        <a:bodyPr/>
        <a:lstStyle/>
        <a:p>
          <a:endParaRPr lang="en-US"/>
        </a:p>
      </dgm:t>
    </dgm:pt>
    <dgm:pt modelId="{742B710A-2C10-4588-94EB-C42DDEBCBFCC}" type="pres">
      <dgm:prSet presAssocID="{A02B73D0-1FA2-4DE2-9CB4-770CB7330CD0}" presName="linear" presStyleCnt="0">
        <dgm:presLayoutVars>
          <dgm:dir/>
          <dgm:animLvl val="lvl"/>
          <dgm:resizeHandles val="exact"/>
        </dgm:presLayoutVars>
      </dgm:prSet>
      <dgm:spPr/>
    </dgm:pt>
    <dgm:pt modelId="{E09CC631-E197-42CC-8B1E-284290004ABC}" type="pres">
      <dgm:prSet presAssocID="{782115CE-1FA2-4C9F-BA61-86DDDEDE2323}" presName="parentLin" presStyleCnt="0"/>
      <dgm:spPr/>
    </dgm:pt>
    <dgm:pt modelId="{5EA18E3C-1348-4EB0-A2F5-F606B9DD9DAD}" type="pres">
      <dgm:prSet presAssocID="{782115CE-1FA2-4C9F-BA61-86DDDEDE2323}" presName="parentLeftMargin" presStyleLbl="node1" presStyleIdx="0" presStyleCnt="3"/>
      <dgm:spPr/>
    </dgm:pt>
    <dgm:pt modelId="{7BD31426-C2C3-4E8C-8460-B53046366F24}" type="pres">
      <dgm:prSet presAssocID="{782115CE-1FA2-4C9F-BA61-86DDDEDE232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6663D08-E585-42C9-B16F-AD0C34A0DC53}" type="pres">
      <dgm:prSet presAssocID="{782115CE-1FA2-4C9F-BA61-86DDDEDE2323}" presName="negativeSpace" presStyleCnt="0"/>
      <dgm:spPr/>
    </dgm:pt>
    <dgm:pt modelId="{25B1708C-5FDD-458C-80D5-FA9AEB1C959F}" type="pres">
      <dgm:prSet presAssocID="{782115CE-1FA2-4C9F-BA61-86DDDEDE2323}" presName="childText" presStyleLbl="conFgAcc1" presStyleIdx="0" presStyleCnt="3">
        <dgm:presLayoutVars>
          <dgm:bulletEnabled val="1"/>
        </dgm:presLayoutVars>
      </dgm:prSet>
      <dgm:spPr/>
    </dgm:pt>
    <dgm:pt modelId="{EFA9F070-8B25-4B11-891B-3A5A5C82D80C}" type="pres">
      <dgm:prSet presAssocID="{061BFB49-9CE9-44CE-AFB1-A1EC41C8C486}" presName="spaceBetweenRectangles" presStyleCnt="0"/>
      <dgm:spPr/>
    </dgm:pt>
    <dgm:pt modelId="{BF454E7C-2D93-47CB-AE1D-867B3109654B}" type="pres">
      <dgm:prSet presAssocID="{5F5A4433-24C6-48B3-8A3B-B9C2287AA1F6}" presName="parentLin" presStyleCnt="0"/>
      <dgm:spPr/>
    </dgm:pt>
    <dgm:pt modelId="{BDEA5C5C-872C-4898-9A7B-4E94F858A422}" type="pres">
      <dgm:prSet presAssocID="{5F5A4433-24C6-48B3-8A3B-B9C2287AA1F6}" presName="parentLeftMargin" presStyleLbl="node1" presStyleIdx="0" presStyleCnt="3"/>
      <dgm:spPr/>
    </dgm:pt>
    <dgm:pt modelId="{52234400-DDF3-4BD6-BED3-4E8BB3778340}" type="pres">
      <dgm:prSet presAssocID="{5F5A4433-24C6-48B3-8A3B-B9C2287AA1F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073277B-29E2-4771-983C-CAB00E6799D0}" type="pres">
      <dgm:prSet presAssocID="{5F5A4433-24C6-48B3-8A3B-B9C2287AA1F6}" presName="negativeSpace" presStyleCnt="0"/>
      <dgm:spPr/>
    </dgm:pt>
    <dgm:pt modelId="{83B5773A-1313-409B-91CB-4C3F3F4FBFFC}" type="pres">
      <dgm:prSet presAssocID="{5F5A4433-24C6-48B3-8A3B-B9C2287AA1F6}" presName="childText" presStyleLbl="conFgAcc1" presStyleIdx="1" presStyleCnt="3">
        <dgm:presLayoutVars>
          <dgm:bulletEnabled val="1"/>
        </dgm:presLayoutVars>
      </dgm:prSet>
      <dgm:spPr/>
    </dgm:pt>
    <dgm:pt modelId="{6B161406-CCBC-44B8-8D62-7CEAADE5147D}" type="pres">
      <dgm:prSet presAssocID="{D2653785-DD98-45FA-9BDA-4EA13ABE1C5C}" presName="spaceBetweenRectangles" presStyleCnt="0"/>
      <dgm:spPr/>
    </dgm:pt>
    <dgm:pt modelId="{0042C88F-B86B-4331-B71E-7F6175984E01}" type="pres">
      <dgm:prSet presAssocID="{ACD1256F-01B9-4691-9110-E40151F4D10B}" presName="parentLin" presStyleCnt="0"/>
      <dgm:spPr/>
    </dgm:pt>
    <dgm:pt modelId="{57814998-7C1F-41E3-BA25-978323C37AB9}" type="pres">
      <dgm:prSet presAssocID="{ACD1256F-01B9-4691-9110-E40151F4D10B}" presName="parentLeftMargin" presStyleLbl="node1" presStyleIdx="1" presStyleCnt="3"/>
      <dgm:spPr/>
    </dgm:pt>
    <dgm:pt modelId="{0584D5CB-A191-4215-AC3B-40BFED3EDCFD}" type="pres">
      <dgm:prSet presAssocID="{ACD1256F-01B9-4691-9110-E40151F4D10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57E76A6-0662-459B-A334-7E8E45A057CF}" type="pres">
      <dgm:prSet presAssocID="{ACD1256F-01B9-4691-9110-E40151F4D10B}" presName="negativeSpace" presStyleCnt="0"/>
      <dgm:spPr/>
    </dgm:pt>
    <dgm:pt modelId="{10FBCB94-280D-45D8-81FD-C6C437BDD909}" type="pres">
      <dgm:prSet presAssocID="{ACD1256F-01B9-4691-9110-E40151F4D10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7FE0F0E-8A50-4670-A12D-F2F2FAECEA71}" type="presOf" srcId="{782115CE-1FA2-4C9F-BA61-86DDDEDE2323}" destId="{7BD31426-C2C3-4E8C-8460-B53046366F24}" srcOrd="1" destOrd="0" presId="urn:microsoft.com/office/officeart/2005/8/layout/list1"/>
    <dgm:cxn modelId="{0791770E-7138-4672-9471-72758872F95B}" srcId="{782115CE-1FA2-4C9F-BA61-86DDDEDE2323}" destId="{CD914AB8-FC37-4ECB-B51A-811F095DAC22}" srcOrd="1" destOrd="0" parTransId="{655B4D45-B9F0-48B7-8593-3C50E2F29BAD}" sibTransId="{73EA1002-96E0-41E7-9EA7-64F9F31076D6}"/>
    <dgm:cxn modelId="{6D7BC60F-F87E-47AD-97BA-162A2F0C7DDE}" type="presOf" srcId="{5F5A4433-24C6-48B3-8A3B-B9C2287AA1F6}" destId="{BDEA5C5C-872C-4898-9A7B-4E94F858A422}" srcOrd="0" destOrd="0" presId="urn:microsoft.com/office/officeart/2005/8/layout/list1"/>
    <dgm:cxn modelId="{08F95A12-9EC5-4769-A42D-0F0F098037A3}" srcId="{782115CE-1FA2-4C9F-BA61-86DDDEDE2323}" destId="{507FB540-1FE4-46CE-9460-D37672DE9902}" srcOrd="0" destOrd="0" parTransId="{9CB78D36-8319-47A7-8502-4A7127491DE6}" sibTransId="{8F62DE8F-C0BD-42F5-AA8D-8E7625919FB3}"/>
    <dgm:cxn modelId="{1CDA6531-63A1-4C04-B3DA-D2674C98C769}" srcId="{A02B73D0-1FA2-4DE2-9CB4-770CB7330CD0}" destId="{782115CE-1FA2-4C9F-BA61-86DDDEDE2323}" srcOrd="0" destOrd="0" parTransId="{B4640AFF-FBC3-4388-A3D9-10F89048B61C}" sibTransId="{061BFB49-9CE9-44CE-AFB1-A1EC41C8C486}"/>
    <dgm:cxn modelId="{440FBA3D-2B43-422B-85BF-92ED92EE3A66}" srcId="{A02B73D0-1FA2-4DE2-9CB4-770CB7330CD0}" destId="{ACD1256F-01B9-4691-9110-E40151F4D10B}" srcOrd="2" destOrd="0" parTransId="{1AA85C51-5CD3-4117-A72E-60872F9CA272}" sibTransId="{3E8B27A3-7B05-4C7C-A1A1-2AFDA224C65A}"/>
    <dgm:cxn modelId="{729C954B-28CA-44B0-A105-68EFD2A38935}" srcId="{ACD1256F-01B9-4691-9110-E40151F4D10B}" destId="{0FBD79D4-3AFA-4AF6-9EF3-01B1EE255978}" srcOrd="0" destOrd="0" parTransId="{9350AB90-5D8B-4666-B137-FF7013039F81}" sibTransId="{7C4B6E9C-E2EF-4895-BF92-019BB8AFB751}"/>
    <dgm:cxn modelId="{39720861-A7E6-43C6-8612-ABD05880C634}" srcId="{5F5A4433-24C6-48B3-8A3B-B9C2287AA1F6}" destId="{E12DE4C3-227B-4930-A988-DC097F01078A}" srcOrd="0" destOrd="0" parTransId="{81C5CA26-C75C-49AC-B2E8-88157D01C05A}" sibTransId="{6F63505C-90B5-42E5-B8C6-D8AE36B9273D}"/>
    <dgm:cxn modelId="{2F9B6074-0519-4A4E-A1FB-5FF969693A20}" type="presOf" srcId="{782115CE-1FA2-4C9F-BA61-86DDDEDE2323}" destId="{5EA18E3C-1348-4EB0-A2F5-F606B9DD9DAD}" srcOrd="0" destOrd="0" presId="urn:microsoft.com/office/officeart/2005/8/layout/list1"/>
    <dgm:cxn modelId="{DC91AF87-F741-4D76-A1E0-B6AE29689F9E}" srcId="{5F5A4433-24C6-48B3-8A3B-B9C2287AA1F6}" destId="{213C6F10-0BB9-4E53-9EF1-033CBBE9FB2D}" srcOrd="1" destOrd="0" parTransId="{DE3DD1ED-18BA-4727-8847-333A5EA03855}" sibTransId="{2D87F6D8-D21C-409C-AADC-14612D59DBF4}"/>
    <dgm:cxn modelId="{3083B99F-C389-4BDD-9A6C-5DFDD1326D2A}" type="presOf" srcId="{5F5A4433-24C6-48B3-8A3B-B9C2287AA1F6}" destId="{52234400-DDF3-4BD6-BED3-4E8BB3778340}" srcOrd="1" destOrd="0" presId="urn:microsoft.com/office/officeart/2005/8/layout/list1"/>
    <dgm:cxn modelId="{A810EAA4-1619-41A2-BB8F-C9A2E5F037CD}" srcId="{A02B73D0-1FA2-4DE2-9CB4-770CB7330CD0}" destId="{5F5A4433-24C6-48B3-8A3B-B9C2287AA1F6}" srcOrd="1" destOrd="0" parTransId="{C1243DC2-2D8C-45E9-8033-279CBD6CF313}" sibTransId="{D2653785-DD98-45FA-9BDA-4EA13ABE1C5C}"/>
    <dgm:cxn modelId="{08E89AB2-2F04-47C9-B0A8-371A1AAA4F29}" type="presOf" srcId="{A02B73D0-1FA2-4DE2-9CB4-770CB7330CD0}" destId="{742B710A-2C10-4588-94EB-C42DDEBCBFCC}" srcOrd="0" destOrd="0" presId="urn:microsoft.com/office/officeart/2005/8/layout/list1"/>
    <dgm:cxn modelId="{D44683B3-40EE-442F-AFC6-A525670F0CD4}" type="presOf" srcId="{CD914AB8-FC37-4ECB-B51A-811F095DAC22}" destId="{25B1708C-5FDD-458C-80D5-FA9AEB1C959F}" srcOrd="0" destOrd="1" presId="urn:microsoft.com/office/officeart/2005/8/layout/list1"/>
    <dgm:cxn modelId="{57C538B8-3F28-464B-91E1-3DB48D3A3677}" type="presOf" srcId="{507FB540-1FE4-46CE-9460-D37672DE9902}" destId="{25B1708C-5FDD-458C-80D5-FA9AEB1C959F}" srcOrd="0" destOrd="0" presId="urn:microsoft.com/office/officeart/2005/8/layout/list1"/>
    <dgm:cxn modelId="{7D4EBDB9-23D0-4ACB-9393-9B9CE0344936}" type="presOf" srcId="{E12DE4C3-227B-4930-A988-DC097F01078A}" destId="{83B5773A-1313-409B-91CB-4C3F3F4FBFFC}" srcOrd="0" destOrd="0" presId="urn:microsoft.com/office/officeart/2005/8/layout/list1"/>
    <dgm:cxn modelId="{2EA538E6-5853-4DBC-99FF-BA4B41B8A4D4}" type="presOf" srcId="{213C6F10-0BB9-4E53-9EF1-033CBBE9FB2D}" destId="{83B5773A-1313-409B-91CB-4C3F3F4FBFFC}" srcOrd="0" destOrd="1" presId="urn:microsoft.com/office/officeart/2005/8/layout/list1"/>
    <dgm:cxn modelId="{724064EB-5EE1-43AF-901C-BD2D5A7AEEF1}" type="presOf" srcId="{ACD1256F-01B9-4691-9110-E40151F4D10B}" destId="{57814998-7C1F-41E3-BA25-978323C37AB9}" srcOrd="0" destOrd="0" presId="urn:microsoft.com/office/officeart/2005/8/layout/list1"/>
    <dgm:cxn modelId="{2D5015ED-691B-492B-A004-D709A307E0A5}" type="presOf" srcId="{ACD1256F-01B9-4691-9110-E40151F4D10B}" destId="{0584D5CB-A191-4215-AC3B-40BFED3EDCFD}" srcOrd="1" destOrd="0" presId="urn:microsoft.com/office/officeart/2005/8/layout/list1"/>
    <dgm:cxn modelId="{16B34FFC-F938-4A4C-84A9-E1EB4CFCDBD8}" type="presOf" srcId="{0FBD79D4-3AFA-4AF6-9EF3-01B1EE255978}" destId="{10FBCB94-280D-45D8-81FD-C6C437BDD909}" srcOrd="0" destOrd="0" presId="urn:microsoft.com/office/officeart/2005/8/layout/list1"/>
    <dgm:cxn modelId="{F53AC3D7-CC6B-42F1-82E0-B831EFC12BEF}" type="presParOf" srcId="{742B710A-2C10-4588-94EB-C42DDEBCBFCC}" destId="{E09CC631-E197-42CC-8B1E-284290004ABC}" srcOrd="0" destOrd="0" presId="urn:microsoft.com/office/officeart/2005/8/layout/list1"/>
    <dgm:cxn modelId="{15948399-A1FC-443E-924D-008DBBB53776}" type="presParOf" srcId="{E09CC631-E197-42CC-8B1E-284290004ABC}" destId="{5EA18E3C-1348-4EB0-A2F5-F606B9DD9DAD}" srcOrd="0" destOrd="0" presId="urn:microsoft.com/office/officeart/2005/8/layout/list1"/>
    <dgm:cxn modelId="{B8C4BBB4-46AC-4679-AAC5-D401C399BE9D}" type="presParOf" srcId="{E09CC631-E197-42CC-8B1E-284290004ABC}" destId="{7BD31426-C2C3-4E8C-8460-B53046366F24}" srcOrd="1" destOrd="0" presId="urn:microsoft.com/office/officeart/2005/8/layout/list1"/>
    <dgm:cxn modelId="{50E334B2-1F45-46AE-B958-D04D6EF705B7}" type="presParOf" srcId="{742B710A-2C10-4588-94EB-C42DDEBCBFCC}" destId="{B6663D08-E585-42C9-B16F-AD0C34A0DC53}" srcOrd="1" destOrd="0" presId="urn:microsoft.com/office/officeart/2005/8/layout/list1"/>
    <dgm:cxn modelId="{5075CCDD-D4F2-4356-B524-3C8ABF90EAB2}" type="presParOf" srcId="{742B710A-2C10-4588-94EB-C42DDEBCBFCC}" destId="{25B1708C-5FDD-458C-80D5-FA9AEB1C959F}" srcOrd="2" destOrd="0" presId="urn:microsoft.com/office/officeart/2005/8/layout/list1"/>
    <dgm:cxn modelId="{C8C31FA8-0C40-4404-8948-663975AE6212}" type="presParOf" srcId="{742B710A-2C10-4588-94EB-C42DDEBCBFCC}" destId="{EFA9F070-8B25-4B11-891B-3A5A5C82D80C}" srcOrd="3" destOrd="0" presId="urn:microsoft.com/office/officeart/2005/8/layout/list1"/>
    <dgm:cxn modelId="{08405D95-55DC-439E-B290-33ADEB98BA89}" type="presParOf" srcId="{742B710A-2C10-4588-94EB-C42DDEBCBFCC}" destId="{BF454E7C-2D93-47CB-AE1D-867B3109654B}" srcOrd="4" destOrd="0" presId="urn:microsoft.com/office/officeart/2005/8/layout/list1"/>
    <dgm:cxn modelId="{883533A3-C68C-48F3-B67B-DC14C70802B7}" type="presParOf" srcId="{BF454E7C-2D93-47CB-AE1D-867B3109654B}" destId="{BDEA5C5C-872C-4898-9A7B-4E94F858A422}" srcOrd="0" destOrd="0" presId="urn:microsoft.com/office/officeart/2005/8/layout/list1"/>
    <dgm:cxn modelId="{B813B7CC-46C8-4F53-8F7D-0C33B8742270}" type="presParOf" srcId="{BF454E7C-2D93-47CB-AE1D-867B3109654B}" destId="{52234400-DDF3-4BD6-BED3-4E8BB3778340}" srcOrd="1" destOrd="0" presId="urn:microsoft.com/office/officeart/2005/8/layout/list1"/>
    <dgm:cxn modelId="{14BCAF85-4762-467E-93F4-84F5398E2FF7}" type="presParOf" srcId="{742B710A-2C10-4588-94EB-C42DDEBCBFCC}" destId="{1073277B-29E2-4771-983C-CAB00E6799D0}" srcOrd="5" destOrd="0" presId="urn:microsoft.com/office/officeart/2005/8/layout/list1"/>
    <dgm:cxn modelId="{23EBA82C-FC7F-48E1-9FB6-4B367B905BA5}" type="presParOf" srcId="{742B710A-2C10-4588-94EB-C42DDEBCBFCC}" destId="{83B5773A-1313-409B-91CB-4C3F3F4FBFFC}" srcOrd="6" destOrd="0" presId="urn:microsoft.com/office/officeart/2005/8/layout/list1"/>
    <dgm:cxn modelId="{BC721841-EABE-488A-8D6A-75DA1A6574B1}" type="presParOf" srcId="{742B710A-2C10-4588-94EB-C42DDEBCBFCC}" destId="{6B161406-CCBC-44B8-8D62-7CEAADE5147D}" srcOrd="7" destOrd="0" presId="urn:microsoft.com/office/officeart/2005/8/layout/list1"/>
    <dgm:cxn modelId="{9E4219E9-A381-4F78-A4AB-7CAE3249D14F}" type="presParOf" srcId="{742B710A-2C10-4588-94EB-C42DDEBCBFCC}" destId="{0042C88F-B86B-4331-B71E-7F6175984E01}" srcOrd="8" destOrd="0" presId="urn:microsoft.com/office/officeart/2005/8/layout/list1"/>
    <dgm:cxn modelId="{3A7E93CD-5584-4316-BA55-11926D714BD3}" type="presParOf" srcId="{0042C88F-B86B-4331-B71E-7F6175984E01}" destId="{57814998-7C1F-41E3-BA25-978323C37AB9}" srcOrd="0" destOrd="0" presId="urn:microsoft.com/office/officeart/2005/8/layout/list1"/>
    <dgm:cxn modelId="{8AECF21D-BFD2-4165-BAE5-DD20BF985734}" type="presParOf" srcId="{0042C88F-B86B-4331-B71E-7F6175984E01}" destId="{0584D5CB-A191-4215-AC3B-40BFED3EDCFD}" srcOrd="1" destOrd="0" presId="urn:microsoft.com/office/officeart/2005/8/layout/list1"/>
    <dgm:cxn modelId="{62661DB6-4C83-4AA6-9951-A8073DF36EE9}" type="presParOf" srcId="{742B710A-2C10-4588-94EB-C42DDEBCBFCC}" destId="{957E76A6-0662-459B-A334-7E8E45A057CF}" srcOrd="9" destOrd="0" presId="urn:microsoft.com/office/officeart/2005/8/layout/list1"/>
    <dgm:cxn modelId="{E3283604-FC4D-4F56-9FAA-D9D419DAB020}" type="presParOf" srcId="{742B710A-2C10-4588-94EB-C42DDEBCBFCC}" destId="{10FBCB94-280D-45D8-81FD-C6C437BDD90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72F09B5-7F55-462B-80A3-866A7F2E5690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F58514-8E0F-41BA-BD00-7B5858E07B0A}">
      <dgm:prSet/>
      <dgm:spPr/>
      <dgm:t>
        <a:bodyPr/>
        <a:lstStyle/>
        <a:p>
          <a:r>
            <a:rPr lang="en-US" dirty="0"/>
            <a:t>Notify UO Dispatch before beginning work and once operations cease.</a:t>
          </a:r>
        </a:p>
      </dgm:t>
    </dgm:pt>
    <dgm:pt modelId="{5C60E95E-11D4-4C59-B2DC-42A8753B7A12}" type="parTrans" cxnId="{B611A893-9F33-4687-A684-470490B4C7F7}">
      <dgm:prSet/>
      <dgm:spPr/>
      <dgm:t>
        <a:bodyPr/>
        <a:lstStyle/>
        <a:p>
          <a:endParaRPr lang="en-US"/>
        </a:p>
      </dgm:t>
    </dgm:pt>
    <dgm:pt modelId="{BE0C9D59-1B49-413B-AECA-3D84BE41D5C8}" type="sibTrans" cxnId="{B611A893-9F33-4687-A684-470490B4C7F7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C41E9B3D-504E-42AF-8F03-F5B7CC3277A6}">
      <dgm:prSet/>
      <dgm:spPr/>
      <dgm:t>
        <a:bodyPr/>
        <a:lstStyle/>
        <a:p>
          <a:r>
            <a:rPr lang="en-US"/>
            <a:t>Provide contact information to dispatch and list contact information on permit in case of emergency.</a:t>
          </a:r>
        </a:p>
      </dgm:t>
    </dgm:pt>
    <dgm:pt modelId="{DA689349-F7B0-4F38-B0DC-319AA6FF206B}" type="parTrans" cxnId="{BD6468A3-9094-41EC-89C8-B27D8EB6CE07}">
      <dgm:prSet/>
      <dgm:spPr/>
      <dgm:t>
        <a:bodyPr/>
        <a:lstStyle/>
        <a:p>
          <a:endParaRPr lang="en-US"/>
        </a:p>
      </dgm:t>
    </dgm:pt>
    <dgm:pt modelId="{54286B62-17AF-4AE9-88A2-195E776B4B41}" type="sibTrans" cxnId="{BD6468A3-9094-41EC-89C8-B27D8EB6CE07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7BDE7D16-744B-40C1-A16A-C5F42D30998B}">
      <dgm:prSet/>
      <dgm:spPr/>
      <dgm:t>
        <a:bodyPr/>
        <a:lstStyle/>
        <a:p>
          <a:r>
            <a:rPr lang="en-US" dirty="0"/>
            <a:t>Post Hot Work Permit in a visible and accessible location near work site.</a:t>
          </a:r>
        </a:p>
      </dgm:t>
    </dgm:pt>
    <dgm:pt modelId="{235A2810-7CB1-4481-A6C1-FB1DCD453BD7}" type="parTrans" cxnId="{7B585703-3FEB-4F3D-8B83-BD02455C1747}">
      <dgm:prSet/>
      <dgm:spPr/>
      <dgm:t>
        <a:bodyPr/>
        <a:lstStyle/>
        <a:p>
          <a:endParaRPr lang="en-US"/>
        </a:p>
      </dgm:t>
    </dgm:pt>
    <dgm:pt modelId="{8E208EC2-5AF9-4EA5-9FF1-DFF4CCD98FC8}" type="sibTrans" cxnId="{7B585703-3FEB-4F3D-8B83-BD02455C1747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E1AC87B2-1341-4E99-8D9D-D0BABB413952}">
      <dgm:prSet/>
      <dgm:spPr/>
      <dgm:t>
        <a:bodyPr/>
        <a:lstStyle/>
        <a:p>
          <a:r>
            <a:rPr lang="en-US" dirty="0"/>
            <a:t>If operations take place over multiple days, all hardware and equipment must be put back into working order.</a:t>
          </a:r>
        </a:p>
      </dgm:t>
    </dgm:pt>
    <dgm:pt modelId="{21588CE0-A7D0-446E-9662-22E134F423AA}" type="parTrans" cxnId="{73893656-6E38-4E0A-93B4-19F4A3C23457}">
      <dgm:prSet/>
      <dgm:spPr/>
      <dgm:t>
        <a:bodyPr/>
        <a:lstStyle/>
        <a:p>
          <a:endParaRPr lang="en-US"/>
        </a:p>
      </dgm:t>
    </dgm:pt>
    <dgm:pt modelId="{F346C656-5BA7-42A0-B0A6-E06A155C421E}" type="sibTrans" cxnId="{73893656-6E38-4E0A-93B4-19F4A3C23457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FB2D026E-DB20-488B-B707-3C19D6731D64}">
      <dgm:prSet/>
      <dgm:spPr/>
      <dgm:t>
        <a:bodyPr/>
        <a:lstStyle/>
        <a:p>
          <a:r>
            <a:rPr lang="en-US" dirty="0"/>
            <a:t>Always use all appropriate and approved Personal Protective Equipment during Hot Work operations.</a:t>
          </a:r>
        </a:p>
      </dgm:t>
    </dgm:pt>
    <dgm:pt modelId="{52545BD6-0F73-4C75-9A5F-BC1334ADC81B}" type="parTrans" cxnId="{4AC2B25D-AB3E-4B59-8C97-6E2E13AD783B}">
      <dgm:prSet/>
      <dgm:spPr/>
      <dgm:t>
        <a:bodyPr/>
        <a:lstStyle/>
        <a:p>
          <a:endParaRPr lang="en-US"/>
        </a:p>
      </dgm:t>
    </dgm:pt>
    <dgm:pt modelId="{4B90B42B-B43A-423A-956E-251DE20E6594}" type="sibTrans" cxnId="{4AC2B25D-AB3E-4B59-8C97-6E2E13AD783B}">
      <dgm:prSet phldrT="5" phldr="0"/>
      <dgm:spPr/>
      <dgm:t>
        <a:bodyPr/>
        <a:lstStyle/>
        <a:p>
          <a:r>
            <a:rPr lang="en-US"/>
            <a:t>5</a:t>
          </a:r>
        </a:p>
      </dgm:t>
    </dgm:pt>
    <dgm:pt modelId="{ECF3ABA0-F00C-470E-85C9-E0E1A19C68C2}" type="pres">
      <dgm:prSet presAssocID="{672F09B5-7F55-462B-80A3-866A7F2E5690}" presName="Name0" presStyleCnt="0">
        <dgm:presLayoutVars>
          <dgm:animLvl val="lvl"/>
          <dgm:resizeHandles val="exact"/>
        </dgm:presLayoutVars>
      </dgm:prSet>
      <dgm:spPr/>
    </dgm:pt>
    <dgm:pt modelId="{6DE634F7-BE3B-4139-B833-A91D87A7B166}" type="pres">
      <dgm:prSet presAssocID="{18F58514-8E0F-41BA-BD00-7B5858E07B0A}" presName="compositeNode" presStyleCnt="0">
        <dgm:presLayoutVars>
          <dgm:bulletEnabled val="1"/>
        </dgm:presLayoutVars>
      </dgm:prSet>
      <dgm:spPr/>
    </dgm:pt>
    <dgm:pt modelId="{D4D2F223-33E7-4719-B50A-B2CA1A5AEACC}" type="pres">
      <dgm:prSet presAssocID="{18F58514-8E0F-41BA-BD00-7B5858E07B0A}" presName="bgRect" presStyleLbl="bgAccFollowNode1" presStyleIdx="0" presStyleCnt="5"/>
      <dgm:spPr/>
    </dgm:pt>
    <dgm:pt modelId="{D934AF13-BA27-42F3-A589-33A2CA812CB3}" type="pres">
      <dgm:prSet presAssocID="{BE0C9D59-1B49-413B-AECA-3D84BE41D5C8}" presName="sibTransNodeCircle" presStyleLbl="alignNode1" presStyleIdx="0" presStyleCnt="10">
        <dgm:presLayoutVars>
          <dgm:chMax val="0"/>
          <dgm:bulletEnabled/>
        </dgm:presLayoutVars>
      </dgm:prSet>
      <dgm:spPr/>
    </dgm:pt>
    <dgm:pt modelId="{67EE9271-9165-4E9D-A5AF-1E3607A8FA31}" type="pres">
      <dgm:prSet presAssocID="{18F58514-8E0F-41BA-BD00-7B5858E07B0A}" presName="bottomLine" presStyleLbl="alignNode1" presStyleIdx="1" presStyleCnt="10">
        <dgm:presLayoutVars/>
      </dgm:prSet>
      <dgm:spPr/>
    </dgm:pt>
    <dgm:pt modelId="{047A9DBD-E102-4E58-995D-461BFCB17B31}" type="pres">
      <dgm:prSet presAssocID="{18F58514-8E0F-41BA-BD00-7B5858E07B0A}" presName="nodeText" presStyleLbl="bgAccFollowNode1" presStyleIdx="0" presStyleCnt="5">
        <dgm:presLayoutVars>
          <dgm:bulletEnabled val="1"/>
        </dgm:presLayoutVars>
      </dgm:prSet>
      <dgm:spPr/>
    </dgm:pt>
    <dgm:pt modelId="{69280412-EC40-4945-9A5C-2A844C830598}" type="pres">
      <dgm:prSet presAssocID="{BE0C9D59-1B49-413B-AECA-3D84BE41D5C8}" presName="sibTrans" presStyleCnt="0"/>
      <dgm:spPr/>
    </dgm:pt>
    <dgm:pt modelId="{69FA5FD9-D315-4055-9480-3F96583A35E2}" type="pres">
      <dgm:prSet presAssocID="{C41E9B3D-504E-42AF-8F03-F5B7CC3277A6}" presName="compositeNode" presStyleCnt="0">
        <dgm:presLayoutVars>
          <dgm:bulletEnabled val="1"/>
        </dgm:presLayoutVars>
      </dgm:prSet>
      <dgm:spPr/>
    </dgm:pt>
    <dgm:pt modelId="{438787C8-7E02-4800-AE40-DDB16370F8BD}" type="pres">
      <dgm:prSet presAssocID="{C41E9B3D-504E-42AF-8F03-F5B7CC3277A6}" presName="bgRect" presStyleLbl="bgAccFollowNode1" presStyleIdx="1" presStyleCnt="5"/>
      <dgm:spPr/>
    </dgm:pt>
    <dgm:pt modelId="{74338615-5F1C-46FC-91C1-10876E588AA5}" type="pres">
      <dgm:prSet presAssocID="{54286B62-17AF-4AE9-88A2-195E776B4B41}" presName="sibTransNodeCircle" presStyleLbl="alignNode1" presStyleIdx="2" presStyleCnt="10">
        <dgm:presLayoutVars>
          <dgm:chMax val="0"/>
          <dgm:bulletEnabled/>
        </dgm:presLayoutVars>
      </dgm:prSet>
      <dgm:spPr/>
    </dgm:pt>
    <dgm:pt modelId="{1FCD4242-D761-49A0-9884-2455BC9B0FD8}" type="pres">
      <dgm:prSet presAssocID="{C41E9B3D-504E-42AF-8F03-F5B7CC3277A6}" presName="bottomLine" presStyleLbl="alignNode1" presStyleIdx="3" presStyleCnt="10">
        <dgm:presLayoutVars/>
      </dgm:prSet>
      <dgm:spPr/>
    </dgm:pt>
    <dgm:pt modelId="{70D23F83-4067-4AB3-A5D0-CA69976F6B2F}" type="pres">
      <dgm:prSet presAssocID="{C41E9B3D-504E-42AF-8F03-F5B7CC3277A6}" presName="nodeText" presStyleLbl="bgAccFollowNode1" presStyleIdx="1" presStyleCnt="5">
        <dgm:presLayoutVars>
          <dgm:bulletEnabled val="1"/>
        </dgm:presLayoutVars>
      </dgm:prSet>
      <dgm:spPr/>
    </dgm:pt>
    <dgm:pt modelId="{2623C3DE-CBC9-4106-A9AB-9E454C6DC70B}" type="pres">
      <dgm:prSet presAssocID="{54286B62-17AF-4AE9-88A2-195E776B4B41}" presName="sibTrans" presStyleCnt="0"/>
      <dgm:spPr/>
    </dgm:pt>
    <dgm:pt modelId="{8A555419-7314-4D8D-B539-FC0FA75A3F7F}" type="pres">
      <dgm:prSet presAssocID="{7BDE7D16-744B-40C1-A16A-C5F42D30998B}" presName="compositeNode" presStyleCnt="0">
        <dgm:presLayoutVars>
          <dgm:bulletEnabled val="1"/>
        </dgm:presLayoutVars>
      </dgm:prSet>
      <dgm:spPr/>
    </dgm:pt>
    <dgm:pt modelId="{D368D53B-4583-4B03-BBA3-FDAB7BA8230E}" type="pres">
      <dgm:prSet presAssocID="{7BDE7D16-744B-40C1-A16A-C5F42D30998B}" presName="bgRect" presStyleLbl="bgAccFollowNode1" presStyleIdx="2" presStyleCnt="5"/>
      <dgm:spPr/>
    </dgm:pt>
    <dgm:pt modelId="{C6D94F46-4267-400D-B9B7-62F1077D8820}" type="pres">
      <dgm:prSet presAssocID="{8E208EC2-5AF9-4EA5-9FF1-DFF4CCD98FC8}" presName="sibTransNodeCircle" presStyleLbl="alignNode1" presStyleIdx="4" presStyleCnt="10">
        <dgm:presLayoutVars>
          <dgm:chMax val="0"/>
          <dgm:bulletEnabled/>
        </dgm:presLayoutVars>
      </dgm:prSet>
      <dgm:spPr/>
    </dgm:pt>
    <dgm:pt modelId="{8AF4DEFF-A9D4-41FE-80D6-69225F0C3FCD}" type="pres">
      <dgm:prSet presAssocID="{7BDE7D16-744B-40C1-A16A-C5F42D30998B}" presName="bottomLine" presStyleLbl="alignNode1" presStyleIdx="5" presStyleCnt="10">
        <dgm:presLayoutVars/>
      </dgm:prSet>
      <dgm:spPr/>
    </dgm:pt>
    <dgm:pt modelId="{5B3803D0-D0DD-45F4-9C2F-A7E10F1833AD}" type="pres">
      <dgm:prSet presAssocID="{7BDE7D16-744B-40C1-A16A-C5F42D30998B}" presName="nodeText" presStyleLbl="bgAccFollowNode1" presStyleIdx="2" presStyleCnt="5">
        <dgm:presLayoutVars>
          <dgm:bulletEnabled val="1"/>
        </dgm:presLayoutVars>
      </dgm:prSet>
      <dgm:spPr/>
    </dgm:pt>
    <dgm:pt modelId="{234DFDF2-BF94-401D-BDFD-980C69AEDB39}" type="pres">
      <dgm:prSet presAssocID="{8E208EC2-5AF9-4EA5-9FF1-DFF4CCD98FC8}" presName="sibTrans" presStyleCnt="0"/>
      <dgm:spPr/>
    </dgm:pt>
    <dgm:pt modelId="{B19DC003-B475-4A1D-9194-61C6BED0A962}" type="pres">
      <dgm:prSet presAssocID="{E1AC87B2-1341-4E99-8D9D-D0BABB413952}" presName="compositeNode" presStyleCnt="0">
        <dgm:presLayoutVars>
          <dgm:bulletEnabled val="1"/>
        </dgm:presLayoutVars>
      </dgm:prSet>
      <dgm:spPr/>
    </dgm:pt>
    <dgm:pt modelId="{CE5C0E47-B630-48D4-9A5F-33A80C534EF6}" type="pres">
      <dgm:prSet presAssocID="{E1AC87B2-1341-4E99-8D9D-D0BABB413952}" presName="bgRect" presStyleLbl="bgAccFollowNode1" presStyleIdx="3" presStyleCnt="5"/>
      <dgm:spPr/>
    </dgm:pt>
    <dgm:pt modelId="{C6B48947-17D6-42F8-B7A5-3C9AE7E1077B}" type="pres">
      <dgm:prSet presAssocID="{F346C656-5BA7-42A0-B0A6-E06A155C421E}" presName="sibTransNodeCircle" presStyleLbl="alignNode1" presStyleIdx="6" presStyleCnt="10">
        <dgm:presLayoutVars>
          <dgm:chMax val="0"/>
          <dgm:bulletEnabled/>
        </dgm:presLayoutVars>
      </dgm:prSet>
      <dgm:spPr/>
    </dgm:pt>
    <dgm:pt modelId="{0D059EA0-E9C8-4942-B53A-19A7D683D06C}" type="pres">
      <dgm:prSet presAssocID="{E1AC87B2-1341-4E99-8D9D-D0BABB413952}" presName="bottomLine" presStyleLbl="alignNode1" presStyleIdx="7" presStyleCnt="10">
        <dgm:presLayoutVars/>
      </dgm:prSet>
      <dgm:spPr/>
    </dgm:pt>
    <dgm:pt modelId="{7C39573E-A8EA-43BA-9DB1-37C92EE5F167}" type="pres">
      <dgm:prSet presAssocID="{E1AC87B2-1341-4E99-8D9D-D0BABB413952}" presName="nodeText" presStyleLbl="bgAccFollowNode1" presStyleIdx="3" presStyleCnt="5">
        <dgm:presLayoutVars>
          <dgm:bulletEnabled val="1"/>
        </dgm:presLayoutVars>
      </dgm:prSet>
      <dgm:spPr/>
    </dgm:pt>
    <dgm:pt modelId="{1F6EDEF9-A400-409D-89ED-D4CCE0020FF4}" type="pres">
      <dgm:prSet presAssocID="{F346C656-5BA7-42A0-B0A6-E06A155C421E}" presName="sibTrans" presStyleCnt="0"/>
      <dgm:spPr/>
    </dgm:pt>
    <dgm:pt modelId="{EF11BD04-F55F-4136-ADF1-EF33C7E4DACF}" type="pres">
      <dgm:prSet presAssocID="{FB2D026E-DB20-488B-B707-3C19D6731D64}" presName="compositeNode" presStyleCnt="0">
        <dgm:presLayoutVars>
          <dgm:bulletEnabled val="1"/>
        </dgm:presLayoutVars>
      </dgm:prSet>
      <dgm:spPr/>
    </dgm:pt>
    <dgm:pt modelId="{06E854C0-898E-4A93-B84C-FEFE0D9149D0}" type="pres">
      <dgm:prSet presAssocID="{FB2D026E-DB20-488B-B707-3C19D6731D64}" presName="bgRect" presStyleLbl="bgAccFollowNode1" presStyleIdx="4" presStyleCnt="5"/>
      <dgm:spPr/>
    </dgm:pt>
    <dgm:pt modelId="{C2591AB3-ED65-4FEB-9F1B-D1D78A91F3D4}" type="pres">
      <dgm:prSet presAssocID="{4B90B42B-B43A-423A-956E-251DE20E6594}" presName="sibTransNodeCircle" presStyleLbl="alignNode1" presStyleIdx="8" presStyleCnt="10">
        <dgm:presLayoutVars>
          <dgm:chMax val="0"/>
          <dgm:bulletEnabled/>
        </dgm:presLayoutVars>
      </dgm:prSet>
      <dgm:spPr/>
    </dgm:pt>
    <dgm:pt modelId="{04CD69D7-EB87-4DE8-964B-2F4950BA4E26}" type="pres">
      <dgm:prSet presAssocID="{FB2D026E-DB20-488B-B707-3C19D6731D64}" presName="bottomLine" presStyleLbl="alignNode1" presStyleIdx="9" presStyleCnt="10">
        <dgm:presLayoutVars/>
      </dgm:prSet>
      <dgm:spPr/>
    </dgm:pt>
    <dgm:pt modelId="{DDD0092C-BDEB-4E7B-9C8C-C1F23F7B5790}" type="pres">
      <dgm:prSet presAssocID="{FB2D026E-DB20-488B-B707-3C19D6731D64}" presName="nodeText" presStyleLbl="bgAccFollowNode1" presStyleIdx="4" presStyleCnt="5">
        <dgm:presLayoutVars>
          <dgm:bulletEnabled val="1"/>
        </dgm:presLayoutVars>
      </dgm:prSet>
      <dgm:spPr/>
    </dgm:pt>
  </dgm:ptLst>
  <dgm:cxnLst>
    <dgm:cxn modelId="{2F1E7D01-ACDA-451C-91D5-8212F498B22C}" type="presOf" srcId="{C41E9B3D-504E-42AF-8F03-F5B7CC3277A6}" destId="{438787C8-7E02-4800-AE40-DDB16370F8BD}" srcOrd="0" destOrd="0" presId="urn:microsoft.com/office/officeart/2016/7/layout/BasicLinearProcessNumbered"/>
    <dgm:cxn modelId="{7B585703-3FEB-4F3D-8B83-BD02455C1747}" srcId="{672F09B5-7F55-462B-80A3-866A7F2E5690}" destId="{7BDE7D16-744B-40C1-A16A-C5F42D30998B}" srcOrd="2" destOrd="0" parTransId="{235A2810-7CB1-4481-A6C1-FB1DCD453BD7}" sibTransId="{8E208EC2-5AF9-4EA5-9FF1-DFF4CCD98FC8}"/>
    <dgm:cxn modelId="{9A787407-A552-433A-B23D-EC520F11BC32}" type="presOf" srcId="{672F09B5-7F55-462B-80A3-866A7F2E5690}" destId="{ECF3ABA0-F00C-470E-85C9-E0E1A19C68C2}" srcOrd="0" destOrd="0" presId="urn:microsoft.com/office/officeart/2016/7/layout/BasicLinearProcessNumbered"/>
    <dgm:cxn modelId="{CEFAFF45-CA6F-4B82-A7CF-6150705F7BD0}" type="presOf" srcId="{E1AC87B2-1341-4E99-8D9D-D0BABB413952}" destId="{CE5C0E47-B630-48D4-9A5F-33A80C534EF6}" srcOrd="0" destOrd="0" presId="urn:microsoft.com/office/officeart/2016/7/layout/BasicLinearProcessNumbered"/>
    <dgm:cxn modelId="{11C0364F-A3C0-4CA4-AA60-03842F59168B}" type="presOf" srcId="{FB2D026E-DB20-488B-B707-3C19D6731D64}" destId="{DDD0092C-BDEB-4E7B-9C8C-C1F23F7B5790}" srcOrd="1" destOrd="0" presId="urn:microsoft.com/office/officeart/2016/7/layout/BasicLinearProcessNumbered"/>
    <dgm:cxn modelId="{7483D455-FDB9-434B-A90F-716BFB32A795}" type="presOf" srcId="{18F58514-8E0F-41BA-BD00-7B5858E07B0A}" destId="{047A9DBD-E102-4E58-995D-461BFCB17B31}" srcOrd="1" destOrd="0" presId="urn:microsoft.com/office/officeart/2016/7/layout/BasicLinearProcessNumbered"/>
    <dgm:cxn modelId="{73893656-6E38-4E0A-93B4-19F4A3C23457}" srcId="{672F09B5-7F55-462B-80A3-866A7F2E5690}" destId="{E1AC87B2-1341-4E99-8D9D-D0BABB413952}" srcOrd="3" destOrd="0" parTransId="{21588CE0-A7D0-446E-9662-22E134F423AA}" sibTransId="{F346C656-5BA7-42A0-B0A6-E06A155C421E}"/>
    <dgm:cxn modelId="{C61A685A-9DAA-42B5-BBB8-079CD03928AF}" type="presOf" srcId="{E1AC87B2-1341-4E99-8D9D-D0BABB413952}" destId="{7C39573E-A8EA-43BA-9DB1-37C92EE5F167}" srcOrd="1" destOrd="0" presId="urn:microsoft.com/office/officeart/2016/7/layout/BasicLinearProcessNumbered"/>
    <dgm:cxn modelId="{4AC2B25D-AB3E-4B59-8C97-6E2E13AD783B}" srcId="{672F09B5-7F55-462B-80A3-866A7F2E5690}" destId="{FB2D026E-DB20-488B-B707-3C19D6731D64}" srcOrd="4" destOrd="0" parTransId="{52545BD6-0F73-4C75-9A5F-BC1334ADC81B}" sibTransId="{4B90B42B-B43A-423A-956E-251DE20E6594}"/>
    <dgm:cxn modelId="{E6EC8D5E-653C-4166-8572-B267F1281812}" type="presOf" srcId="{4B90B42B-B43A-423A-956E-251DE20E6594}" destId="{C2591AB3-ED65-4FEB-9F1B-D1D78A91F3D4}" srcOrd="0" destOrd="0" presId="urn:microsoft.com/office/officeart/2016/7/layout/BasicLinearProcessNumbered"/>
    <dgm:cxn modelId="{2404198B-9E54-4EFD-8172-00D77369D148}" type="presOf" srcId="{18F58514-8E0F-41BA-BD00-7B5858E07B0A}" destId="{D4D2F223-33E7-4719-B50A-B2CA1A5AEACC}" srcOrd="0" destOrd="0" presId="urn:microsoft.com/office/officeart/2016/7/layout/BasicLinearProcessNumbered"/>
    <dgm:cxn modelId="{B611A893-9F33-4687-A684-470490B4C7F7}" srcId="{672F09B5-7F55-462B-80A3-866A7F2E5690}" destId="{18F58514-8E0F-41BA-BD00-7B5858E07B0A}" srcOrd="0" destOrd="0" parTransId="{5C60E95E-11D4-4C59-B2DC-42A8753B7A12}" sibTransId="{BE0C9D59-1B49-413B-AECA-3D84BE41D5C8}"/>
    <dgm:cxn modelId="{DBBE9E9B-85B2-444B-BA31-26DA70693ED6}" type="presOf" srcId="{FB2D026E-DB20-488B-B707-3C19D6731D64}" destId="{06E854C0-898E-4A93-B84C-FEFE0D9149D0}" srcOrd="0" destOrd="0" presId="urn:microsoft.com/office/officeart/2016/7/layout/BasicLinearProcessNumbered"/>
    <dgm:cxn modelId="{BD6468A3-9094-41EC-89C8-B27D8EB6CE07}" srcId="{672F09B5-7F55-462B-80A3-866A7F2E5690}" destId="{C41E9B3D-504E-42AF-8F03-F5B7CC3277A6}" srcOrd="1" destOrd="0" parTransId="{DA689349-F7B0-4F38-B0DC-319AA6FF206B}" sibTransId="{54286B62-17AF-4AE9-88A2-195E776B4B41}"/>
    <dgm:cxn modelId="{885093B9-7058-4926-BD8A-276BC3033800}" type="presOf" srcId="{7BDE7D16-744B-40C1-A16A-C5F42D30998B}" destId="{D368D53B-4583-4B03-BBA3-FDAB7BA8230E}" srcOrd="0" destOrd="0" presId="urn:microsoft.com/office/officeart/2016/7/layout/BasicLinearProcessNumbered"/>
    <dgm:cxn modelId="{283371C3-B194-4FE7-A39F-3ECCB09EB698}" type="presOf" srcId="{7BDE7D16-744B-40C1-A16A-C5F42D30998B}" destId="{5B3803D0-D0DD-45F4-9C2F-A7E10F1833AD}" srcOrd="1" destOrd="0" presId="urn:microsoft.com/office/officeart/2016/7/layout/BasicLinearProcessNumbered"/>
    <dgm:cxn modelId="{04AE03DD-66AF-4E15-83C7-07805B950129}" type="presOf" srcId="{54286B62-17AF-4AE9-88A2-195E776B4B41}" destId="{74338615-5F1C-46FC-91C1-10876E588AA5}" srcOrd="0" destOrd="0" presId="urn:microsoft.com/office/officeart/2016/7/layout/BasicLinearProcessNumbered"/>
    <dgm:cxn modelId="{B50595E8-1240-477F-AB62-3DBE2EBE0E1F}" type="presOf" srcId="{C41E9B3D-504E-42AF-8F03-F5B7CC3277A6}" destId="{70D23F83-4067-4AB3-A5D0-CA69976F6B2F}" srcOrd="1" destOrd="0" presId="urn:microsoft.com/office/officeart/2016/7/layout/BasicLinearProcessNumbered"/>
    <dgm:cxn modelId="{FF57FDF6-2DAE-4921-8236-3440FC688613}" type="presOf" srcId="{8E208EC2-5AF9-4EA5-9FF1-DFF4CCD98FC8}" destId="{C6D94F46-4267-400D-B9B7-62F1077D8820}" srcOrd="0" destOrd="0" presId="urn:microsoft.com/office/officeart/2016/7/layout/BasicLinearProcessNumbered"/>
    <dgm:cxn modelId="{BFCB4EFE-BC9E-4588-AF2C-D88E08A1784B}" type="presOf" srcId="{BE0C9D59-1B49-413B-AECA-3D84BE41D5C8}" destId="{D934AF13-BA27-42F3-A589-33A2CA812CB3}" srcOrd="0" destOrd="0" presId="urn:microsoft.com/office/officeart/2016/7/layout/BasicLinearProcessNumbered"/>
    <dgm:cxn modelId="{D15CCBFF-8EFF-46EB-ABD4-5FE50A586C40}" type="presOf" srcId="{F346C656-5BA7-42A0-B0A6-E06A155C421E}" destId="{C6B48947-17D6-42F8-B7A5-3C9AE7E1077B}" srcOrd="0" destOrd="0" presId="urn:microsoft.com/office/officeart/2016/7/layout/BasicLinearProcessNumbered"/>
    <dgm:cxn modelId="{A34C0669-CF38-4DF1-B935-C666B678AEC3}" type="presParOf" srcId="{ECF3ABA0-F00C-470E-85C9-E0E1A19C68C2}" destId="{6DE634F7-BE3B-4139-B833-A91D87A7B166}" srcOrd="0" destOrd="0" presId="urn:microsoft.com/office/officeart/2016/7/layout/BasicLinearProcessNumbered"/>
    <dgm:cxn modelId="{1AD63933-CCDB-4F8D-80BF-96E59EEE648C}" type="presParOf" srcId="{6DE634F7-BE3B-4139-B833-A91D87A7B166}" destId="{D4D2F223-33E7-4719-B50A-B2CA1A5AEACC}" srcOrd="0" destOrd="0" presId="urn:microsoft.com/office/officeart/2016/7/layout/BasicLinearProcessNumbered"/>
    <dgm:cxn modelId="{A9AF56E1-FEC1-48EA-ACDB-48570F26A13F}" type="presParOf" srcId="{6DE634F7-BE3B-4139-B833-A91D87A7B166}" destId="{D934AF13-BA27-42F3-A589-33A2CA812CB3}" srcOrd="1" destOrd="0" presId="urn:microsoft.com/office/officeart/2016/7/layout/BasicLinearProcessNumbered"/>
    <dgm:cxn modelId="{693F3C09-7A25-43B5-9182-2018E38B81FA}" type="presParOf" srcId="{6DE634F7-BE3B-4139-B833-A91D87A7B166}" destId="{67EE9271-9165-4E9D-A5AF-1E3607A8FA31}" srcOrd="2" destOrd="0" presId="urn:microsoft.com/office/officeart/2016/7/layout/BasicLinearProcessNumbered"/>
    <dgm:cxn modelId="{382E2011-8DB0-468F-B06E-3DF14C7DFD6F}" type="presParOf" srcId="{6DE634F7-BE3B-4139-B833-A91D87A7B166}" destId="{047A9DBD-E102-4E58-995D-461BFCB17B31}" srcOrd="3" destOrd="0" presId="urn:microsoft.com/office/officeart/2016/7/layout/BasicLinearProcessNumbered"/>
    <dgm:cxn modelId="{4F074C9B-F21A-4503-80FA-1E2818A21187}" type="presParOf" srcId="{ECF3ABA0-F00C-470E-85C9-E0E1A19C68C2}" destId="{69280412-EC40-4945-9A5C-2A844C830598}" srcOrd="1" destOrd="0" presId="urn:microsoft.com/office/officeart/2016/7/layout/BasicLinearProcessNumbered"/>
    <dgm:cxn modelId="{1D826F3E-C9CF-4525-98E6-64FB4EE1CEC3}" type="presParOf" srcId="{ECF3ABA0-F00C-470E-85C9-E0E1A19C68C2}" destId="{69FA5FD9-D315-4055-9480-3F96583A35E2}" srcOrd="2" destOrd="0" presId="urn:microsoft.com/office/officeart/2016/7/layout/BasicLinearProcessNumbered"/>
    <dgm:cxn modelId="{A832C6A5-E7E5-493A-A3B5-4B6FD19B274F}" type="presParOf" srcId="{69FA5FD9-D315-4055-9480-3F96583A35E2}" destId="{438787C8-7E02-4800-AE40-DDB16370F8BD}" srcOrd="0" destOrd="0" presId="urn:microsoft.com/office/officeart/2016/7/layout/BasicLinearProcessNumbered"/>
    <dgm:cxn modelId="{91D95C04-5454-494B-BC79-896129EBABFA}" type="presParOf" srcId="{69FA5FD9-D315-4055-9480-3F96583A35E2}" destId="{74338615-5F1C-46FC-91C1-10876E588AA5}" srcOrd="1" destOrd="0" presId="urn:microsoft.com/office/officeart/2016/7/layout/BasicLinearProcessNumbered"/>
    <dgm:cxn modelId="{71835454-F48C-4A41-831F-DD806223F74F}" type="presParOf" srcId="{69FA5FD9-D315-4055-9480-3F96583A35E2}" destId="{1FCD4242-D761-49A0-9884-2455BC9B0FD8}" srcOrd="2" destOrd="0" presId="urn:microsoft.com/office/officeart/2016/7/layout/BasicLinearProcessNumbered"/>
    <dgm:cxn modelId="{D05DB35E-F078-4E0E-82EE-A69AD708B7E7}" type="presParOf" srcId="{69FA5FD9-D315-4055-9480-3F96583A35E2}" destId="{70D23F83-4067-4AB3-A5D0-CA69976F6B2F}" srcOrd="3" destOrd="0" presId="urn:microsoft.com/office/officeart/2016/7/layout/BasicLinearProcessNumbered"/>
    <dgm:cxn modelId="{188249DC-33AF-40B0-841A-D15D932FAFB2}" type="presParOf" srcId="{ECF3ABA0-F00C-470E-85C9-E0E1A19C68C2}" destId="{2623C3DE-CBC9-4106-A9AB-9E454C6DC70B}" srcOrd="3" destOrd="0" presId="urn:microsoft.com/office/officeart/2016/7/layout/BasicLinearProcessNumbered"/>
    <dgm:cxn modelId="{1221F78A-23AB-45FC-9C26-71A214FFA422}" type="presParOf" srcId="{ECF3ABA0-F00C-470E-85C9-E0E1A19C68C2}" destId="{8A555419-7314-4D8D-B539-FC0FA75A3F7F}" srcOrd="4" destOrd="0" presId="urn:microsoft.com/office/officeart/2016/7/layout/BasicLinearProcessNumbered"/>
    <dgm:cxn modelId="{2335748C-6F52-459E-A442-8185A8D507C0}" type="presParOf" srcId="{8A555419-7314-4D8D-B539-FC0FA75A3F7F}" destId="{D368D53B-4583-4B03-BBA3-FDAB7BA8230E}" srcOrd="0" destOrd="0" presId="urn:microsoft.com/office/officeart/2016/7/layout/BasicLinearProcessNumbered"/>
    <dgm:cxn modelId="{6CBDFD0F-A49B-453B-AFC8-A3EEF352745F}" type="presParOf" srcId="{8A555419-7314-4D8D-B539-FC0FA75A3F7F}" destId="{C6D94F46-4267-400D-B9B7-62F1077D8820}" srcOrd="1" destOrd="0" presId="urn:microsoft.com/office/officeart/2016/7/layout/BasicLinearProcessNumbered"/>
    <dgm:cxn modelId="{8C5211EA-37DE-4BA6-A7D2-10E53A7C787D}" type="presParOf" srcId="{8A555419-7314-4D8D-B539-FC0FA75A3F7F}" destId="{8AF4DEFF-A9D4-41FE-80D6-69225F0C3FCD}" srcOrd="2" destOrd="0" presId="urn:microsoft.com/office/officeart/2016/7/layout/BasicLinearProcessNumbered"/>
    <dgm:cxn modelId="{0675ACFD-D5A6-4845-95A0-B6919AD84692}" type="presParOf" srcId="{8A555419-7314-4D8D-B539-FC0FA75A3F7F}" destId="{5B3803D0-D0DD-45F4-9C2F-A7E10F1833AD}" srcOrd="3" destOrd="0" presId="urn:microsoft.com/office/officeart/2016/7/layout/BasicLinearProcessNumbered"/>
    <dgm:cxn modelId="{06057F05-5529-4F66-A583-0D27E2BB02D4}" type="presParOf" srcId="{ECF3ABA0-F00C-470E-85C9-E0E1A19C68C2}" destId="{234DFDF2-BF94-401D-BDFD-980C69AEDB39}" srcOrd="5" destOrd="0" presId="urn:microsoft.com/office/officeart/2016/7/layout/BasicLinearProcessNumbered"/>
    <dgm:cxn modelId="{6ACB568B-DED5-4E55-886B-5DA163266BAA}" type="presParOf" srcId="{ECF3ABA0-F00C-470E-85C9-E0E1A19C68C2}" destId="{B19DC003-B475-4A1D-9194-61C6BED0A962}" srcOrd="6" destOrd="0" presId="urn:microsoft.com/office/officeart/2016/7/layout/BasicLinearProcessNumbered"/>
    <dgm:cxn modelId="{82B979FF-5387-45DD-90D5-3920F7FF20BC}" type="presParOf" srcId="{B19DC003-B475-4A1D-9194-61C6BED0A962}" destId="{CE5C0E47-B630-48D4-9A5F-33A80C534EF6}" srcOrd="0" destOrd="0" presId="urn:microsoft.com/office/officeart/2016/7/layout/BasicLinearProcessNumbered"/>
    <dgm:cxn modelId="{1DEFCB53-A0FB-428D-AA72-B480A5841465}" type="presParOf" srcId="{B19DC003-B475-4A1D-9194-61C6BED0A962}" destId="{C6B48947-17D6-42F8-B7A5-3C9AE7E1077B}" srcOrd="1" destOrd="0" presId="urn:microsoft.com/office/officeart/2016/7/layout/BasicLinearProcessNumbered"/>
    <dgm:cxn modelId="{52F22AAF-63FC-4FD1-B540-16CEE29163AE}" type="presParOf" srcId="{B19DC003-B475-4A1D-9194-61C6BED0A962}" destId="{0D059EA0-E9C8-4942-B53A-19A7D683D06C}" srcOrd="2" destOrd="0" presId="urn:microsoft.com/office/officeart/2016/7/layout/BasicLinearProcessNumbered"/>
    <dgm:cxn modelId="{CE096EB2-1C91-4A6C-BEA1-820522A7AE02}" type="presParOf" srcId="{B19DC003-B475-4A1D-9194-61C6BED0A962}" destId="{7C39573E-A8EA-43BA-9DB1-37C92EE5F167}" srcOrd="3" destOrd="0" presId="urn:microsoft.com/office/officeart/2016/7/layout/BasicLinearProcessNumbered"/>
    <dgm:cxn modelId="{D07466D4-ACEB-40AD-AE8F-E36981D15A49}" type="presParOf" srcId="{ECF3ABA0-F00C-470E-85C9-E0E1A19C68C2}" destId="{1F6EDEF9-A400-409D-89ED-D4CCE0020FF4}" srcOrd="7" destOrd="0" presId="urn:microsoft.com/office/officeart/2016/7/layout/BasicLinearProcessNumbered"/>
    <dgm:cxn modelId="{95CD0081-2B22-4284-9BC3-E951A8822912}" type="presParOf" srcId="{ECF3ABA0-F00C-470E-85C9-E0E1A19C68C2}" destId="{EF11BD04-F55F-4136-ADF1-EF33C7E4DACF}" srcOrd="8" destOrd="0" presId="urn:microsoft.com/office/officeart/2016/7/layout/BasicLinearProcessNumbered"/>
    <dgm:cxn modelId="{ED1DBF26-3331-4D58-BFE6-B78A0F375629}" type="presParOf" srcId="{EF11BD04-F55F-4136-ADF1-EF33C7E4DACF}" destId="{06E854C0-898E-4A93-B84C-FEFE0D9149D0}" srcOrd="0" destOrd="0" presId="urn:microsoft.com/office/officeart/2016/7/layout/BasicLinearProcessNumbered"/>
    <dgm:cxn modelId="{D01B1488-6E42-4639-94F7-6F0B024251DC}" type="presParOf" srcId="{EF11BD04-F55F-4136-ADF1-EF33C7E4DACF}" destId="{C2591AB3-ED65-4FEB-9F1B-D1D78A91F3D4}" srcOrd="1" destOrd="0" presId="urn:microsoft.com/office/officeart/2016/7/layout/BasicLinearProcessNumbered"/>
    <dgm:cxn modelId="{C449ECD9-53D9-4BF2-B18E-8189A7094A7F}" type="presParOf" srcId="{EF11BD04-F55F-4136-ADF1-EF33C7E4DACF}" destId="{04CD69D7-EB87-4DE8-964B-2F4950BA4E26}" srcOrd="2" destOrd="0" presId="urn:microsoft.com/office/officeart/2016/7/layout/BasicLinearProcessNumbered"/>
    <dgm:cxn modelId="{C3DA4CB0-714A-4611-8AE4-38250E1E76A3}" type="presParOf" srcId="{EF11BD04-F55F-4136-ADF1-EF33C7E4DACF}" destId="{DDD0092C-BDEB-4E7B-9C8C-C1F23F7B5790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F72A37-0C48-4C72-A54C-8850F5EFD9DD}">
      <dsp:nvSpPr>
        <dsp:cNvPr id="0" name=""/>
        <dsp:cNvSpPr/>
      </dsp:nvSpPr>
      <dsp:spPr>
        <a:xfrm>
          <a:off x="23569" y="1279918"/>
          <a:ext cx="1470634" cy="147063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BB65B8-8F2C-45C6-BC9B-20BC343CE31B}">
      <dsp:nvSpPr>
        <dsp:cNvPr id="0" name=""/>
        <dsp:cNvSpPr/>
      </dsp:nvSpPr>
      <dsp:spPr>
        <a:xfrm>
          <a:off x="332402" y="1588752"/>
          <a:ext cx="852967" cy="85296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F3A64F-8029-4F56-9253-65EC22081C05}">
      <dsp:nvSpPr>
        <dsp:cNvPr id="0" name=""/>
        <dsp:cNvSpPr/>
      </dsp:nvSpPr>
      <dsp:spPr>
        <a:xfrm>
          <a:off x="1809339" y="1279918"/>
          <a:ext cx="3466494" cy="1470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Go to the University of Oregon Fire Marshal Group webpage and click on the Request a Hot Work Permit button. </a:t>
          </a:r>
        </a:p>
      </dsp:txBody>
      <dsp:txXfrm>
        <a:off x="1809339" y="1279918"/>
        <a:ext cx="3466494" cy="1470634"/>
      </dsp:txXfrm>
    </dsp:sp>
    <dsp:sp modelId="{407B824A-A1EF-49DC-8FCC-72474A1528A0}">
      <dsp:nvSpPr>
        <dsp:cNvPr id="0" name=""/>
        <dsp:cNvSpPr/>
      </dsp:nvSpPr>
      <dsp:spPr>
        <a:xfrm>
          <a:off x="5879845" y="1279918"/>
          <a:ext cx="1470634" cy="147063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EA2254-51AF-436C-B8EB-8339DE44A116}">
      <dsp:nvSpPr>
        <dsp:cNvPr id="0" name=""/>
        <dsp:cNvSpPr/>
      </dsp:nvSpPr>
      <dsp:spPr>
        <a:xfrm>
          <a:off x="6188678" y="1588752"/>
          <a:ext cx="852967" cy="85296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70282D-E69B-4441-892D-17B08F23426E}">
      <dsp:nvSpPr>
        <dsp:cNvPr id="0" name=""/>
        <dsp:cNvSpPr/>
      </dsp:nvSpPr>
      <dsp:spPr>
        <a:xfrm>
          <a:off x="7665615" y="1279918"/>
          <a:ext cx="3466494" cy="1470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Fill out the Permit Request Form with all relevant information about Hot Work operations to be performed.</a:t>
          </a:r>
        </a:p>
      </dsp:txBody>
      <dsp:txXfrm>
        <a:off x="7665615" y="1279918"/>
        <a:ext cx="3466494" cy="14706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31AB18-C5AF-435E-8C14-43E33DFA3375}">
      <dsp:nvSpPr>
        <dsp:cNvPr id="0" name=""/>
        <dsp:cNvSpPr/>
      </dsp:nvSpPr>
      <dsp:spPr>
        <a:xfrm>
          <a:off x="273437" y="643792"/>
          <a:ext cx="919648" cy="91964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C0BDE1-DA8C-4F2B-8472-328DA1EE9572}">
      <dsp:nvSpPr>
        <dsp:cNvPr id="0" name=""/>
        <dsp:cNvSpPr/>
      </dsp:nvSpPr>
      <dsp:spPr>
        <a:xfrm>
          <a:off x="466563" y="836918"/>
          <a:ext cx="533396" cy="5333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AE46EA-3101-4C80-8F42-3498DA7A96D6}">
      <dsp:nvSpPr>
        <dsp:cNvPr id="0" name=""/>
        <dsp:cNvSpPr/>
      </dsp:nvSpPr>
      <dsp:spPr>
        <a:xfrm>
          <a:off x="1390153" y="643792"/>
          <a:ext cx="2167743" cy="919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Remove combustible materials within 35 feet of operation.</a:t>
          </a:r>
        </a:p>
      </dsp:txBody>
      <dsp:txXfrm>
        <a:off x="1390153" y="643792"/>
        <a:ext cx="2167743" cy="919648"/>
      </dsp:txXfrm>
    </dsp:sp>
    <dsp:sp modelId="{DA15E80F-9345-4CE3-9C56-42A0E7E7F4C0}">
      <dsp:nvSpPr>
        <dsp:cNvPr id="0" name=""/>
        <dsp:cNvSpPr/>
      </dsp:nvSpPr>
      <dsp:spPr>
        <a:xfrm>
          <a:off x="3935610" y="643792"/>
          <a:ext cx="919648" cy="91964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E4E38A-EA19-4E55-84BD-DCA2E8E4C329}">
      <dsp:nvSpPr>
        <dsp:cNvPr id="0" name=""/>
        <dsp:cNvSpPr/>
      </dsp:nvSpPr>
      <dsp:spPr>
        <a:xfrm>
          <a:off x="4128736" y="836918"/>
          <a:ext cx="533396" cy="53339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0BCEA1-0F6F-4DC7-8869-03B039A2914F}">
      <dsp:nvSpPr>
        <dsp:cNvPr id="0" name=""/>
        <dsp:cNvSpPr/>
      </dsp:nvSpPr>
      <dsp:spPr>
        <a:xfrm>
          <a:off x="5052326" y="643792"/>
          <a:ext cx="2167743" cy="919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Sweep floors clear of combustible material.</a:t>
          </a:r>
        </a:p>
      </dsp:txBody>
      <dsp:txXfrm>
        <a:off x="5052326" y="643792"/>
        <a:ext cx="2167743" cy="919648"/>
      </dsp:txXfrm>
    </dsp:sp>
    <dsp:sp modelId="{91AF50DB-7F9C-423B-A740-CB4EB17E9546}">
      <dsp:nvSpPr>
        <dsp:cNvPr id="0" name=""/>
        <dsp:cNvSpPr/>
      </dsp:nvSpPr>
      <dsp:spPr>
        <a:xfrm>
          <a:off x="7597782" y="643792"/>
          <a:ext cx="919648" cy="91964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CC1E14-7630-4C60-916E-68975AF37620}">
      <dsp:nvSpPr>
        <dsp:cNvPr id="0" name=""/>
        <dsp:cNvSpPr/>
      </dsp:nvSpPr>
      <dsp:spPr>
        <a:xfrm>
          <a:off x="7790909" y="836918"/>
          <a:ext cx="533396" cy="53339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A36880-0530-47A6-805D-4FBCE2E8D37F}">
      <dsp:nvSpPr>
        <dsp:cNvPr id="0" name=""/>
        <dsp:cNvSpPr/>
      </dsp:nvSpPr>
      <dsp:spPr>
        <a:xfrm>
          <a:off x="8714499" y="643792"/>
          <a:ext cx="2167743" cy="919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Use fire resistant blankets, screens or shields to protect stationary combustibles.</a:t>
          </a:r>
        </a:p>
      </dsp:txBody>
      <dsp:txXfrm>
        <a:off x="8714499" y="643792"/>
        <a:ext cx="2167743" cy="919648"/>
      </dsp:txXfrm>
    </dsp:sp>
    <dsp:sp modelId="{642B7DED-53D1-4CF5-A2A0-23981851642E}">
      <dsp:nvSpPr>
        <dsp:cNvPr id="0" name=""/>
        <dsp:cNvSpPr/>
      </dsp:nvSpPr>
      <dsp:spPr>
        <a:xfrm>
          <a:off x="273437" y="2203886"/>
          <a:ext cx="919648" cy="91964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D661B0-0674-445D-890F-39FC8C5CA9BA}">
      <dsp:nvSpPr>
        <dsp:cNvPr id="0" name=""/>
        <dsp:cNvSpPr/>
      </dsp:nvSpPr>
      <dsp:spPr>
        <a:xfrm>
          <a:off x="466563" y="2397013"/>
          <a:ext cx="533396" cy="53339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70F76C-F8C6-49F7-90E7-5A4014C62CB4}">
      <dsp:nvSpPr>
        <dsp:cNvPr id="0" name=""/>
        <dsp:cNvSpPr/>
      </dsp:nvSpPr>
      <dsp:spPr>
        <a:xfrm>
          <a:off x="1390153" y="2203886"/>
          <a:ext cx="2167743" cy="919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Ensure there are no flammable gasses, vapors, or liquids in the area.</a:t>
          </a:r>
        </a:p>
      </dsp:txBody>
      <dsp:txXfrm>
        <a:off x="1390153" y="2203886"/>
        <a:ext cx="2167743" cy="919648"/>
      </dsp:txXfrm>
    </dsp:sp>
    <dsp:sp modelId="{8AC26353-F898-4956-84B9-0088EBAA0345}">
      <dsp:nvSpPr>
        <dsp:cNvPr id="0" name=""/>
        <dsp:cNvSpPr/>
      </dsp:nvSpPr>
      <dsp:spPr>
        <a:xfrm>
          <a:off x="3935610" y="2203886"/>
          <a:ext cx="919648" cy="91964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E72FE5-7F97-4D71-883E-980D23F68ECE}">
      <dsp:nvSpPr>
        <dsp:cNvPr id="0" name=""/>
        <dsp:cNvSpPr/>
      </dsp:nvSpPr>
      <dsp:spPr>
        <a:xfrm>
          <a:off x="4128736" y="2397013"/>
          <a:ext cx="533396" cy="53339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B0693F-A4BC-4251-9A08-8FDADFE13D58}">
      <dsp:nvSpPr>
        <dsp:cNvPr id="0" name=""/>
        <dsp:cNvSpPr/>
      </dsp:nvSpPr>
      <dsp:spPr>
        <a:xfrm>
          <a:off x="5052326" y="2203886"/>
          <a:ext cx="2167743" cy="919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Check tools to make sure they are undamaged and in good working order.</a:t>
          </a:r>
        </a:p>
      </dsp:txBody>
      <dsp:txXfrm>
        <a:off x="5052326" y="2203886"/>
        <a:ext cx="2167743" cy="919648"/>
      </dsp:txXfrm>
    </dsp:sp>
    <dsp:sp modelId="{83D6A36B-D02C-42C5-A284-2B4ADC345AA8}">
      <dsp:nvSpPr>
        <dsp:cNvPr id="0" name=""/>
        <dsp:cNvSpPr/>
      </dsp:nvSpPr>
      <dsp:spPr>
        <a:xfrm>
          <a:off x="7597782" y="2203886"/>
          <a:ext cx="919648" cy="91964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C69067-E571-4E9E-93BD-B24969248D24}">
      <dsp:nvSpPr>
        <dsp:cNvPr id="0" name=""/>
        <dsp:cNvSpPr/>
      </dsp:nvSpPr>
      <dsp:spPr>
        <a:xfrm>
          <a:off x="7790909" y="2397013"/>
          <a:ext cx="533396" cy="533396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DCFA42-D48C-4F7E-8451-8CBEE9F99F2C}">
      <dsp:nvSpPr>
        <dsp:cNvPr id="0" name=""/>
        <dsp:cNvSpPr/>
      </dsp:nvSpPr>
      <dsp:spPr>
        <a:xfrm>
          <a:off x="8714499" y="2203886"/>
          <a:ext cx="2167743" cy="919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Have a fire extinguisher onsite at all times during operation.</a:t>
          </a:r>
        </a:p>
      </dsp:txBody>
      <dsp:txXfrm>
        <a:off x="8714499" y="2203886"/>
        <a:ext cx="2167743" cy="9196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82245C-244F-4B79-B7BC-2181471521A2}">
      <dsp:nvSpPr>
        <dsp:cNvPr id="0" name=""/>
        <dsp:cNvSpPr/>
      </dsp:nvSpPr>
      <dsp:spPr>
        <a:xfrm>
          <a:off x="54" y="57917"/>
          <a:ext cx="5212883" cy="1213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In the event of a fire, all personnel involved in any hot work operations must have the following available:</a:t>
          </a:r>
        </a:p>
      </dsp:txBody>
      <dsp:txXfrm>
        <a:off x="54" y="57917"/>
        <a:ext cx="5212883" cy="1213932"/>
      </dsp:txXfrm>
    </dsp:sp>
    <dsp:sp modelId="{C6CB3A60-EE83-4F78-A716-758D6FD8C864}">
      <dsp:nvSpPr>
        <dsp:cNvPr id="0" name=""/>
        <dsp:cNvSpPr/>
      </dsp:nvSpPr>
      <dsp:spPr>
        <a:xfrm>
          <a:off x="54" y="1271850"/>
          <a:ext cx="5212883" cy="24375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Building name, address, and room number of hot work operation.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Fire extinguisher and personnel trained in extinguisher operation.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Ability to call 911 / Activate fire alarm.</a:t>
          </a:r>
        </a:p>
      </dsp:txBody>
      <dsp:txXfrm>
        <a:off x="54" y="1271850"/>
        <a:ext cx="5212883" cy="2437559"/>
      </dsp:txXfrm>
    </dsp:sp>
    <dsp:sp modelId="{F412BF57-CF61-40DD-90CB-2F56343EAC38}">
      <dsp:nvSpPr>
        <dsp:cNvPr id="0" name=""/>
        <dsp:cNvSpPr/>
      </dsp:nvSpPr>
      <dsp:spPr>
        <a:xfrm>
          <a:off x="5942741" y="57917"/>
          <a:ext cx="5212883" cy="1213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In the event of a False Alarm of Fire System Activation</a:t>
          </a:r>
        </a:p>
      </dsp:txBody>
      <dsp:txXfrm>
        <a:off x="5942741" y="57917"/>
        <a:ext cx="5212883" cy="1213932"/>
      </dsp:txXfrm>
    </dsp:sp>
    <dsp:sp modelId="{D6E76AF2-179F-4A23-B9C9-93824B2A7BB0}">
      <dsp:nvSpPr>
        <dsp:cNvPr id="0" name=""/>
        <dsp:cNvSpPr/>
      </dsp:nvSpPr>
      <dsp:spPr>
        <a:xfrm>
          <a:off x="5942741" y="1271850"/>
          <a:ext cx="5212883" cy="24375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Call UO dispatch: 541-346-2919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Notify building manager.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/>
        </a:p>
      </dsp:txBody>
      <dsp:txXfrm>
        <a:off x="5942741" y="1271850"/>
        <a:ext cx="5212883" cy="243755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B8F856-A7AE-435C-AE7D-85FBBD60CE9C}">
      <dsp:nvSpPr>
        <dsp:cNvPr id="0" name=""/>
        <dsp:cNvSpPr/>
      </dsp:nvSpPr>
      <dsp:spPr>
        <a:xfrm rot="5400000">
          <a:off x="4337901" y="-1498540"/>
          <a:ext cx="1386173" cy="473504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Activated by smoke and dust particles in the air. False activation is not limited to hot work operations.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Proper ventilation techniques and shielding of detector when necessary is required.</a:t>
          </a:r>
        </a:p>
      </dsp:txBody>
      <dsp:txXfrm rot="-5400000">
        <a:off x="2663465" y="243563"/>
        <a:ext cx="4667380" cy="1250839"/>
      </dsp:txXfrm>
    </dsp:sp>
    <dsp:sp modelId="{DE8BBACD-09ED-4075-A1FB-A01EDECD2523}">
      <dsp:nvSpPr>
        <dsp:cNvPr id="0" name=""/>
        <dsp:cNvSpPr/>
      </dsp:nvSpPr>
      <dsp:spPr>
        <a:xfrm>
          <a:off x="0" y="2625"/>
          <a:ext cx="2663464" cy="17327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Smoke Detectors</a:t>
          </a:r>
        </a:p>
      </dsp:txBody>
      <dsp:txXfrm>
        <a:off x="84584" y="87209"/>
        <a:ext cx="2494296" cy="1563548"/>
      </dsp:txXfrm>
    </dsp:sp>
    <dsp:sp modelId="{38BEDDC7-BF49-47C5-B983-EAB43AEA8486}">
      <dsp:nvSpPr>
        <dsp:cNvPr id="0" name=""/>
        <dsp:cNvSpPr/>
      </dsp:nvSpPr>
      <dsp:spPr>
        <a:xfrm rot="5400000">
          <a:off x="4337901" y="320812"/>
          <a:ext cx="1386173" cy="473504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Activated by surpassing minimum heat detection threshold.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Proper shielding techniques to prevent activation are required.</a:t>
          </a:r>
        </a:p>
      </dsp:txBody>
      <dsp:txXfrm rot="-5400000">
        <a:off x="2663465" y="2062916"/>
        <a:ext cx="4667380" cy="1250839"/>
      </dsp:txXfrm>
    </dsp:sp>
    <dsp:sp modelId="{10002E2F-6C49-42D4-8547-2B268C6C0FE2}">
      <dsp:nvSpPr>
        <dsp:cNvPr id="0" name=""/>
        <dsp:cNvSpPr/>
      </dsp:nvSpPr>
      <dsp:spPr>
        <a:xfrm>
          <a:off x="0" y="1821977"/>
          <a:ext cx="2663464" cy="17327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Heat Detectors / Heat Activated Sprinkler Heads</a:t>
          </a:r>
        </a:p>
      </dsp:txBody>
      <dsp:txXfrm>
        <a:off x="84584" y="1906561"/>
        <a:ext cx="2494296" cy="1563548"/>
      </dsp:txXfrm>
    </dsp:sp>
    <dsp:sp modelId="{E6DBCE73-CFC6-4CBA-B31E-9A558D3793EF}">
      <dsp:nvSpPr>
        <dsp:cNvPr id="0" name=""/>
        <dsp:cNvSpPr/>
      </dsp:nvSpPr>
      <dsp:spPr>
        <a:xfrm rot="5400000">
          <a:off x="4337901" y="2140164"/>
          <a:ext cx="1386173" cy="473504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Capping of smoke detectors to prevent particles from entering the detector.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Erecting heat shield barriers.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Wrapping heat sensitive hardware in damp non-combustible material to prevent heat transfer.</a:t>
          </a:r>
        </a:p>
      </dsp:txBody>
      <dsp:txXfrm rot="-5400000">
        <a:off x="2663465" y="3882268"/>
        <a:ext cx="4667380" cy="1250839"/>
      </dsp:txXfrm>
    </dsp:sp>
    <dsp:sp modelId="{3403CC6E-E5B3-4F5F-8A71-5B338CD80BB5}">
      <dsp:nvSpPr>
        <dsp:cNvPr id="0" name=""/>
        <dsp:cNvSpPr/>
      </dsp:nvSpPr>
      <dsp:spPr>
        <a:xfrm>
          <a:off x="0" y="3641330"/>
          <a:ext cx="2663464" cy="17327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Approved Shielding Techniques</a:t>
          </a:r>
        </a:p>
      </dsp:txBody>
      <dsp:txXfrm>
        <a:off x="84584" y="3725914"/>
        <a:ext cx="2494296" cy="156354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B1708C-5FDD-458C-80D5-FA9AEB1C959F}">
      <dsp:nvSpPr>
        <dsp:cNvPr id="0" name=""/>
        <dsp:cNvSpPr/>
      </dsp:nvSpPr>
      <dsp:spPr>
        <a:xfrm>
          <a:off x="0" y="501426"/>
          <a:ext cx="6620255" cy="12820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3805" tIns="458216" rIns="513805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General purpose for class (ABC) fires.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Most commonly used in business areas.</a:t>
          </a:r>
        </a:p>
      </dsp:txBody>
      <dsp:txXfrm>
        <a:off x="0" y="501426"/>
        <a:ext cx="6620255" cy="1282049"/>
      </dsp:txXfrm>
    </dsp:sp>
    <dsp:sp modelId="{7BD31426-C2C3-4E8C-8460-B53046366F24}">
      <dsp:nvSpPr>
        <dsp:cNvPr id="0" name=""/>
        <dsp:cNvSpPr/>
      </dsp:nvSpPr>
      <dsp:spPr>
        <a:xfrm>
          <a:off x="331012" y="176706"/>
          <a:ext cx="4634179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161" tIns="0" rIns="175161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ABC Dry Chemical</a:t>
          </a:r>
        </a:p>
      </dsp:txBody>
      <dsp:txXfrm>
        <a:off x="362715" y="208409"/>
        <a:ext cx="4570773" cy="586034"/>
      </dsp:txXfrm>
    </dsp:sp>
    <dsp:sp modelId="{83B5773A-1313-409B-91CB-4C3F3F4FBFFC}">
      <dsp:nvSpPr>
        <dsp:cNvPr id="0" name=""/>
        <dsp:cNvSpPr/>
      </dsp:nvSpPr>
      <dsp:spPr>
        <a:xfrm>
          <a:off x="0" y="2226996"/>
          <a:ext cx="6620255" cy="12820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3805" tIns="458216" rIns="513805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Primarily used for electrical fires. 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Used around sensitive electrical equipment.</a:t>
          </a:r>
        </a:p>
      </dsp:txBody>
      <dsp:txXfrm>
        <a:off x="0" y="2226996"/>
        <a:ext cx="6620255" cy="1282049"/>
      </dsp:txXfrm>
    </dsp:sp>
    <dsp:sp modelId="{52234400-DDF3-4BD6-BED3-4E8BB3778340}">
      <dsp:nvSpPr>
        <dsp:cNvPr id="0" name=""/>
        <dsp:cNvSpPr/>
      </dsp:nvSpPr>
      <dsp:spPr>
        <a:xfrm>
          <a:off x="331012" y="1902275"/>
          <a:ext cx="4634179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161" tIns="0" rIns="175161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Carbon Dioxide (CO2)</a:t>
          </a:r>
        </a:p>
      </dsp:txBody>
      <dsp:txXfrm>
        <a:off x="362715" y="1933978"/>
        <a:ext cx="4570773" cy="586034"/>
      </dsp:txXfrm>
    </dsp:sp>
    <dsp:sp modelId="{10FBCB94-280D-45D8-81FD-C6C437BDD909}">
      <dsp:nvSpPr>
        <dsp:cNvPr id="0" name=""/>
        <dsp:cNvSpPr/>
      </dsp:nvSpPr>
      <dsp:spPr>
        <a:xfrm>
          <a:off x="0" y="3952566"/>
          <a:ext cx="6620255" cy="1247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3805" tIns="458216" rIns="513805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Used for paper, wood, and other solid combustables</a:t>
          </a:r>
        </a:p>
      </dsp:txBody>
      <dsp:txXfrm>
        <a:off x="0" y="3952566"/>
        <a:ext cx="6620255" cy="1247400"/>
      </dsp:txXfrm>
    </dsp:sp>
    <dsp:sp modelId="{0584D5CB-A191-4215-AC3B-40BFED3EDCFD}">
      <dsp:nvSpPr>
        <dsp:cNvPr id="0" name=""/>
        <dsp:cNvSpPr/>
      </dsp:nvSpPr>
      <dsp:spPr>
        <a:xfrm>
          <a:off x="331012" y="3627846"/>
          <a:ext cx="4634179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161" tIns="0" rIns="175161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Water</a:t>
          </a:r>
        </a:p>
      </dsp:txBody>
      <dsp:txXfrm>
        <a:off x="362715" y="3659549"/>
        <a:ext cx="4570773" cy="5860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D2F223-33E7-4719-B50A-B2CA1A5AEACC}">
      <dsp:nvSpPr>
        <dsp:cNvPr id="0" name=""/>
        <dsp:cNvSpPr/>
      </dsp:nvSpPr>
      <dsp:spPr>
        <a:xfrm>
          <a:off x="3812" y="438545"/>
          <a:ext cx="2064454" cy="289023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953" tIns="330200" rIns="160953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Notify UO Dispatch before beginning work and once operations cease.</a:t>
          </a:r>
        </a:p>
      </dsp:txBody>
      <dsp:txXfrm>
        <a:off x="3812" y="1536835"/>
        <a:ext cx="2064454" cy="1734141"/>
      </dsp:txXfrm>
    </dsp:sp>
    <dsp:sp modelId="{D934AF13-BA27-42F3-A589-33A2CA812CB3}">
      <dsp:nvSpPr>
        <dsp:cNvPr id="0" name=""/>
        <dsp:cNvSpPr/>
      </dsp:nvSpPr>
      <dsp:spPr>
        <a:xfrm>
          <a:off x="602504" y="727569"/>
          <a:ext cx="867070" cy="8670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600" tIns="12700" rIns="67600" bIns="1270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1</a:t>
          </a:r>
        </a:p>
      </dsp:txBody>
      <dsp:txXfrm>
        <a:off x="729483" y="854548"/>
        <a:ext cx="613112" cy="613112"/>
      </dsp:txXfrm>
    </dsp:sp>
    <dsp:sp modelId="{67EE9271-9165-4E9D-A5AF-1E3607A8FA31}">
      <dsp:nvSpPr>
        <dsp:cNvPr id="0" name=""/>
        <dsp:cNvSpPr/>
      </dsp:nvSpPr>
      <dsp:spPr>
        <a:xfrm>
          <a:off x="3812" y="3328710"/>
          <a:ext cx="2064454" cy="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8787C8-7E02-4800-AE40-DDB16370F8BD}">
      <dsp:nvSpPr>
        <dsp:cNvPr id="0" name=""/>
        <dsp:cNvSpPr/>
      </dsp:nvSpPr>
      <dsp:spPr>
        <a:xfrm>
          <a:off x="2274712" y="438545"/>
          <a:ext cx="2064454" cy="289023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953" tIns="330200" rIns="160953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Provide contact information to dispatch and list contact information on permit in case of emergency.</a:t>
          </a:r>
        </a:p>
      </dsp:txBody>
      <dsp:txXfrm>
        <a:off x="2274712" y="1536835"/>
        <a:ext cx="2064454" cy="1734141"/>
      </dsp:txXfrm>
    </dsp:sp>
    <dsp:sp modelId="{74338615-5F1C-46FC-91C1-10876E588AA5}">
      <dsp:nvSpPr>
        <dsp:cNvPr id="0" name=""/>
        <dsp:cNvSpPr/>
      </dsp:nvSpPr>
      <dsp:spPr>
        <a:xfrm>
          <a:off x="2873404" y="727569"/>
          <a:ext cx="867070" cy="8670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600" tIns="12700" rIns="67600" bIns="1270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2</a:t>
          </a:r>
        </a:p>
      </dsp:txBody>
      <dsp:txXfrm>
        <a:off x="3000383" y="854548"/>
        <a:ext cx="613112" cy="613112"/>
      </dsp:txXfrm>
    </dsp:sp>
    <dsp:sp modelId="{1FCD4242-D761-49A0-9884-2455BC9B0FD8}">
      <dsp:nvSpPr>
        <dsp:cNvPr id="0" name=""/>
        <dsp:cNvSpPr/>
      </dsp:nvSpPr>
      <dsp:spPr>
        <a:xfrm>
          <a:off x="2274712" y="3328710"/>
          <a:ext cx="2064454" cy="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68D53B-4583-4B03-BBA3-FDAB7BA8230E}">
      <dsp:nvSpPr>
        <dsp:cNvPr id="0" name=""/>
        <dsp:cNvSpPr/>
      </dsp:nvSpPr>
      <dsp:spPr>
        <a:xfrm>
          <a:off x="4545612" y="438545"/>
          <a:ext cx="2064454" cy="289023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953" tIns="330200" rIns="160953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Post Hot Work Permit in a visible and accessible location near work site.</a:t>
          </a:r>
        </a:p>
      </dsp:txBody>
      <dsp:txXfrm>
        <a:off x="4545612" y="1536835"/>
        <a:ext cx="2064454" cy="1734141"/>
      </dsp:txXfrm>
    </dsp:sp>
    <dsp:sp modelId="{C6D94F46-4267-400D-B9B7-62F1077D8820}">
      <dsp:nvSpPr>
        <dsp:cNvPr id="0" name=""/>
        <dsp:cNvSpPr/>
      </dsp:nvSpPr>
      <dsp:spPr>
        <a:xfrm>
          <a:off x="5144304" y="727569"/>
          <a:ext cx="867070" cy="8670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600" tIns="12700" rIns="67600" bIns="1270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3</a:t>
          </a:r>
        </a:p>
      </dsp:txBody>
      <dsp:txXfrm>
        <a:off x="5271283" y="854548"/>
        <a:ext cx="613112" cy="613112"/>
      </dsp:txXfrm>
    </dsp:sp>
    <dsp:sp modelId="{8AF4DEFF-A9D4-41FE-80D6-69225F0C3FCD}">
      <dsp:nvSpPr>
        <dsp:cNvPr id="0" name=""/>
        <dsp:cNvSpPr/>
      </dsp:nvSpPr>
      <dsp:spPr>
        <a:xfrm>
          <a:off x="4545612" y="3328710"/>
          <a:ext cx="2064454" cy="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5C0E47-B630-48D4-9A5F-33A80C534EF6}">
      <dsp:nvSpPr>
        <dsp:cNvPr id="0" name=""/>
        <dsp:cNvSpPr/>
      </dsp:nvSpPr>
      <dsp:spPr>
        <a:xfrm>
          <a:off x="6816512" y="438545"/>
          <a:ext cx="2064454" cy="289023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953" tIns="330200" rIns="160953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If operations take place over multiple days, all hardware and equipment must be put back into working order.</a:t>
          </a:r>
        </a:p>
      </dsp:txBody>
      <dsp:txXfrm>
        <a:off x="6816512" y="1536835"/>
        <a:ext cx="2064454" cy="1734141"/>
      </dsp:txXfrm>
    </dsp:sp>
    <dsp:sp modelId="{C6B48947-17D6-42F8-B7A5-3C9AE7E1077B}">
      <dsp:nvSpPr>
        <dsp:cNvPr id="0" name=""/>
        <dsp:cNvSpPr/>
      </dsp:nvSpPr>
      <dsp:spPr>
        <a:xfrm>
          <a:off x="7415204" y="727569"/>
          <a:ext cx="867070" cy="8670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600" tIns="12700" rIns="67600" bIns="1270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4</a:t>
          </a:r>
        </a:p>
      </dsp:txBody>
      <dsp:txXfrm>
        <a:off x="7542183" y="854548"/>
        <a:ext cx="613112" cy="613112"/>
      </dsp:txXfrm>
    </dsp:sp>
    <dsp:sp modelId="{0D059EA0-E9C8-4942-B53A-19A7D683D06C}">
      <dsp:nvSpPr>
        <dsp:cNvPr id="0" name=""/>
        <dsp:cNvSpPr/>
      </dsp:nvSpPr>
      <dsp:spPr>
        <a:xfrm>
          <a:off x="6816512" y="3328710"/>
          <a:ext cx="2064454" cy="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854C0-898E-4A93-B84C-FEFE0D9149D0}">
      <dsp:nvSpPr>
        <dsp:cNvPr id="0" name=""/>
        <dsp:cNvSpPr/>
      </dsp:nvSpPr>
      <dsp:spPr>
        <a:xfrm>
          <a:off x="9087412" y="438545"/>
          <a:ext cx="2064454" cy="289023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953" tIns="330200" rIns="160953" bIns="33020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Always use all appropriate and approved Personal Protective Equipment during Hot Work operations.</a:t>
          </a:r>
        </a:p>
      </dsp:txBody>
      <dsp:txXfrm>
        <a:off x="9087412" y="1536835"/>
        <a:ext cx="2064454" cy="1734141"/>
      </dsp:txXfrm>
    </dsp:sp>
    <dsp:sp modelId="{C2591AB3-ED65-4FEB-9F1B-D1D78A91F3D4}">
      <dsp:nvSpPr>
        <dsp:cNvPr id="0" name=""/>
        <dsp:cNvSpPr/>
      </dsp:nvSpPr>
      <dsp:spPr>
        <a:xfrm>
          <a:off x="9686104" y="727569"/>
          <a:ext cx="867070" cy="8670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600" tIns="12700" rIns="67600" bIns="1270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5</a:t>
          </a:r>
        </a:p>
      </dsp:txBody>
      <dsp:txXfrm>
        <a:off x="9813083" y="854548"/>
        <a:ext cx="613112" cy="613112"/>
      </dsp:txXfrm>
    </dsp:sp>
    <dsp:sp modelId="{04CD69D7-EB87-4DE8-964B-2F4950BA4E26}">
      <dsp:nvSpPr>
        <dsp:cNvPr id="0" name=""/>
        <dsp:cNvSpPr/>
      </dsp:nvSpPr>
      <dsp:spPr>
        <a:xfrm>
          <a:off x="9087412" y="3328710"/>
          <a:ext cx="2064454" cy="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73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001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003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509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092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081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12/19/25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367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12/19/25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606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12/19/25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05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995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12/19/25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84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12/19/25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602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2" r:id="rId6"/>
    <p:sldLayoutId id="2147483698" r:id="rId7"/>
    <p:sldLayoutId id="2147483699" r:id="rId8"/>
    <p:sldLayoutId id="2147483700" r:id="rId9"/>
    <p:sldLayoutId id="2147483701" r:id="rId10"/>
    <p:sldLayoutId id="214748370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8BEC44CD-E290-4D60-A056-5BA05B182A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hadow of a person welding">
            <a:extLst>
              <a:ext uri="{FF2B5EF4-FFF2-40B4-BE49-F238E27FC236}">
                <a16:creationId xmlns:a16="http://schemas.microsoft.com/office/drawing/2014/main" id="{4EBA73B6-39B9-F19D-F8F6-CC416175C68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t="8697" b="6717"/>
          <a:stretch>
            <a:fillRect/>
          </a:stretch>
        </p:blipFill>
        <p:spPr>
          <a:xfrm>
            <a:off x="-2" y="-4"/>
            <a:ext cx="12192001" cy="685800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4BCB9DA-0CF9-EF29-0863-A5D22A8D35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7870" y="978408"/>
            <a:ext cx="5021182" cy="2450592"/>
          </a:xfrm>
        </p:spPr>
        <p:txBody>
          <a:bodyPr anchor="t">
            <a:normAutofit/>
          </a:bodyPr>
          <a:lstStyle/>
          <a:p>
            <a:r>
              <a:rPr lang="en-US" sz="6000">
                <a:solidFill>
                  <a:srgbClr val="FFFFFF"/>
                </a:solidFill>
              </a:rPr>
              <a:t>Hot Work Operations</a:t>
            </a:r>
          </a:p>
        </p:txBody>
      </p:sp>
      <p:sp>
        <p:nvSpPr>
          <p:cNvPr id="3" name="Subtitle 2" descr="Person wearing protective shield, helmet, and clothing with sparks visible while performing hot work.">
            <a:extLst>
              <a:ext uri="{FF2B5EF4-FFF2-40B4-BE49-F238E27FC236}">
                <a16:creationId xmlns:a16="http://schemas.microsoft.com/office/drawing/2014/main" id="{BA2E71B1-D08F-BA56-B496-73ECBEDB3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52366" y="4017818"/>
            <a:ext cx="5040785" cy="1828799"/>
          </a:xfrm>
        </p:spPr>
        <p:txBody>
          <a:bodyPr anchor="b">
            <a:norm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2C335F7-F61C-4EB4-80F2-4B1438FE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1189494-2B67-46D2-93D6-A122A09BF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62168" y="6209925"/>
            <a:ext cx="5021183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470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F8434-4EDD-6C74-0F11-B3F9C1044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Apply for a Permit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865B00E-A115-878B-3874-CB8034E5F6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2099400"/>
              </p:ext>
            </p:extLst>
          </p:nvPr>
        </p:nvGraphicFramePr>
        <p:xfrm>
          <a:off x="521208" y="1849120"/>
          <a:ext cx="11155680" cy="4030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731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85338-DAC6-15D5-570E-5C0A4AB40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 fire Hazards and Prepare Site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91617FDD-64FB-4554-E854-252C448E4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9447578"/>
              </p:ext>
            </p:extLst>
          </p:nvPr>
        </p:nvGraphicFramePr>
        <p:xfrm>
          <a:off x="521208" y="2578608"/>
          <a:ext cx="11155680" cy="3767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3303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BC0DD-3FE3-1942-411B-3BA7FD8D1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Emergency and False Alarm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7E6155F-BDE6-335B-66EC-877FA8297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7576357"/>
              </p:ext>
            </p:extLst>
          </p:nvPr>
        </p:nvGraphicFramePr>
        <p:xfrm>
          <a:off x="521208" y="2578608"/>
          <a:ext cx="11155680" cy="3767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0588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4E17AA97-89A7-45C1-B813-BFF6C23D7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C19F78-FECE-2D25-58A9-EE90820AB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3654552" cy="3364992"/>
          </a:xfrm>
        </p:spPr>
        <p:txBody>
          <a:bodyPr>
            <a:normAutofit/>
          </a:bodyPr>
          <a:lstStyle/>
          <a:p>
            <a:r>
              <a:rPr lang="en-US"/>
              <a:t>Automatic Fire Sprinkler Systems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3AC4FE1-D370-43A6-96C5-076716BB1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403250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A3D569D-D3A6-49CA-A483-291E95DAC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65776" y="611650"/>
            <a:ext cx="6620256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2F58BFE-1E3E-B18A-330B-E3CD260087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3301436"/>
              </p:ext>
            </p:extLst>
          </p:nvPr>
        </p:nvGraphicFramePr>
        <p:xfrm>
          <a:off x="4287520" y="978408"/>
          <a:ext cx="7398512" cy="5376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9780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4E17AA97-89A7-45C1-B813-BFF6C23D7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D5624B-D1A5-A82B-858A-3DB2A5240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4032504" cy="3364992"/>
          </a:xfrm>
        </p:spPr>
        <p:txBody>
          <a:bodyPr>
            <a:normAutofit/>
          </a:bodyPr>
          <a:lstStyle/>
          <a:p>
            <a:r>
              <a:rPr lang="en-US" dirty="0"/>
              <a:t>Common Types of Fire Extinguishers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3AC4FE1-D370-43A6-96C5-076716BB1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508090"/>
            <a:ext cx="403250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A3D569D-D3A6-49CA-A483-291E95DAC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65776" y="611650"/>
            <a:ext cx="6620256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2" name="Content Placeholder 2">
            <a:extLst>
              <a:ext uri="{FF2B5EF4-FFF2-40B4-BE49-F238E27FC236}">
                <a16:creationId xmlns:a16="http://schemas.microsoft.com/office/drawing/2014/main" id="{30770BD8-28C1-9A56-095C-9A37A57F9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1773318"/>
              </p:ext>
            </p:extLst>
          </p:nvPr>
        </p:nvGraphicFramePr>
        <p:xfrm>
          <a:off x="5065776" y="978408"/>
          <a:ext cx="6620256" cy="5376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2702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1C17B-C5DF-4C33-E943-AECC6E189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Fire Extinguisher Operation</a:t>
            </a:r>
            <a:endParaRPr lang="en-US" dirty="0"/>
          </a:p>
        </p:txBody>
      </p:sp>
      <p:pic>
        <p:nvPicPr>
          <p:cNvPr id="21" name="Content Placeholder 20" descr="Pulling a pin from a fire extinguisher. Squeezing fire extinguisher handle. Aim fire extinguisher nozle. Sweeping fire extinguisher while activated across flames. ">
            <a:extLst>
              <a:ext uri="{FF2B5EF4-FFF2-40B4-BE49-F238E27FC236}">
                <a16:creationId xmlns:a16="http://schemas.microsoft.com/office/drawing/2014/main" id="{3211C972-C07E-9A18-6148-AEC0535EDB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552" y="1967137"/>
            <a:ext cx="8590896" cy="4497371"/>
          </a:xfrm>
        </p:spPr>
      </p:pic>
    </p:spTree>
    <p:extLst>
      <p:ext uri="{BB962C8B-B14F-4D97-AF65-F5344CB8AC3E}">
        <p14:creationId xmlns:p14="http://schemas.microsoft.com/office/powerpoint/2010/main" val="3747124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916D2-DC04-5429-8D91-7D61AE4F8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 Watch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29D63-4F84-8F8E-92F5-448B6AC35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Dedicated personnel must be appointed to provide Fire Watch during hot work operations and for at least 30 minutes after completion.</a:t>
            </a:r>
          </a:p>
          <a:p>
            <a:r>
              <a:rPr lang="en-US" dirty="0"/>
              <a:t>Personnel providing Fire Watch must be trained in Extinguisher operations and fire emergency procedure.</a:t>
            </a:r>
          </a:p>
          <a:p>
            <a:r>
              <a:rPr lang="en-US" dirty="0"/>
              <a:t>Personnel providing Fire Watch must provide coverage in all areas with compromised fire detection equipment and suppression hardware.</a:t>
            </a:r>
          </a:p>
          <a:p>
            <a:r>
              <a:rPr lang="en-US" dirty="0"/>
              <a:t>If the compromised fire detection area is in more that one room, then the personnel on Fire Watch must patrol the affected area every 15 minutes until Fire Watch is complete.</a:t>
            </a:r>
          </a:p>
        </p:txBody>
      </p:sp>
    </p:spTree>
    <p:extLst>
      <p:ext uri="{BB962C8B-B14F-4D97-AF65-F5344CB8AC3E}">
        <p14:creationId xmlns:p14="http://schemas.microsoft.com/office/powerpoint/2010/main" val="1175495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A6165-F1AA-BA3F-38F0-A41BDBDC3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Information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671308E-89D5-C24E-573D-2F90DDEA4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6233611"/>
              </p:ext>
            </p:extLst>
          </p:nvPr>
        </p:nvGraphicFramePr>
        <p:xfrm>
          <a:off x="521208" y="2578608"/>
          <a:ext cx="11155680" cy="3767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4049539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5687</TotalTime>
  <Words>521</Words>
  <Application>Microsoft Macintosh PowerPoint</Application>
  <PresentationFormat>Widescreen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Bierstadt</vt:lpstr>
      <vt:lpstr>GestaltVTI</vt:lpstr>
      <vt:lpstr>Hot Work Operations</vt:lpstr>
      <vt:lpstr>Apply for a Permit</vt:lpstr>
      <vt:lpstr>Identify fire Hazards and Prepare Site</vt:lpstr>
      <vt:lpstr>Emergency and False Alarm</vt:lpstr>
      <vt:lpstr>Automatic Fire Sprinkler Systems</vt:lpstr>
      <vt:lpstr>Common Types of Fire Extinguishers</vt:lpstr>
      <vt:lpstr>Fire Extinguisher Operation</vt:lpstr>
      <vt:lpstr>Fire Watch</vt:lpstr>
      <vt:lpstr>Additional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Zeb Earl</dc:creator>
  <cp:lastModifiedBy>Amy Shadell</cp:lastModifiedBy>
  <cp:revision>10</cp:revision>
  <dcterms:created xsi:type="dcterms:W3CDTF">2025-12-01T16:13:10Z</dcterms:created>
  <dcterms:modified xsi:type="dcterms:W3CDTF">2025-12-23T16:18:35Z</dcterms:modified>
</cp:coreProperties>
</file>